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6" r:id="rId2"/>
  </p:sldIdLst>
  <p:sldSz cx="9144000" cy="6858000" type="screen4x3"/>
  <p:notesSz cx="6858000" cy="9144000"/>
  <p:defaultTextStyle>
    <a:defPPr>
      <a:defRPr lang="de-DE"/>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97">
          <p15:clr>
            <a:srgbClr val="A4A3A4"/>
          </p15:clr>
        </p15:guide>
        <p15:guide id="2" pos="270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2787"/>
    <p:restoredTop sz="90929"/>
  </p:normalViewPr>
  <p:slideViewPr>
    <p:cSldViewPr snapToGrid="0">
      <p:cViewPr varScale="1">
        <p:scale>
          <a:sx n="124" d="100"/>
          <a:sy n="124" d="100"/>
        </p:scale>
        <p:origin x="2464" y="168"/>
      </p:cViewPr>
      <p:guideLst>
        <p:guide orient="horz" pos="297"/>
        <p:guide pos="2705"/>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1191B5ED-51E1-D7CF-0D78-B0018D0890DB}"/>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de-DE"/>
          </a:p>
        </p:txBody>
      </p:sp>
      <p:sp>
        <p:nvSpPr>
          <p:cNvPr id="4099" name="Rectangle 3">
            <a:extLst>
              <a:ext uri="{FF2B5EF4-FFF2-40B4-BE49-F238E27FC236}">
                <a16:creationId xmlns:a16="http://schemas.microsoft.com/office/drawing/2014/main" id="{FD25F15C-A3F8-ECFB-E60C-5B95BA7D7677}"/>
              </a:ext>
            </a:extLst>
          </p:cNvPr>
          <p:cNvSpPr>
            <a:spLocks noGrp="1" noChangeArrowheads="1"/>
          </p:cNvSpPr>
          <p:nvPr>
            <p:ph type="dt" sz="quarter"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de-DE"/>
          </a:p>
        </p:txBody>
      </p:sp>
      <p:sp>
        <p:nvSpPr>
          <p:cNvPr id="4100" name="Rectangle 4">
            <a:extLst>
              <a:ext uri="{FF2B5EF4-FFF2-40B4-BE49-F238E27FC236}">
                <a16:creationId xmlns:a16="http://schemas.microsoft.com/office/drawing/2014/main" id="{8D2E6415-8356-2162-6542-7B54A9B24095}"/>
              </a:ext>
            </a:extLst>
          </p:cNvPr>
          <p:cNvSpPr>
            <a:spLocks noGrp="1" noChangeArrowheads="1"/>
          </p:cNvSpPr>
          <p:nvPr>
            <p:ph type="ftr" sz="quarter" idx="2"/>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de-DE"/>
          </a:p>
        </p:txBody>
      </p:sp>
      <p:sp>
        <p:nvSpPr>
          <p:cNvPr id="4101" name="Rectangle 5">
            <a:extLst>
              <a:ext uri="{FF2B5EF4-FFF2-40B4-BE49-F238E27FC236}">
                <a16:creationId xmlns:a16="http://schemas.microsoft.com/office/drawing/2014/main" id="{676EC8F3-672A-5E6A-2F75-48BFA0DD61A8}"/>
              </a:ext>
            </a:extLst>
          </p:cNvPr>
          <p:cNvSpPr>
            <a:spLocks noGrp="1" noChangeArrowheads="1"/>
          </p:cNvSpPr>
          <p:nvPr>
            <p:ph type="sldNum" sz="quarter" idx="3"/>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9A1506D-540E-A046-A5BE-E64635B8DFA4}" type="slidenum">
              <a:rPr lang="en-US" altLang="de-DE"/>
              <a:pPr>
                <a:defRPr/>
              </a:pPr>
              <a:t>‹Nr.›</a:t>
            </a:fld>
            <a:endParaRPr lang="en-US" altLang="de-DE"/>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Rectangle 4">
            <a:extLst>
              <a:ext uri="{FF2B5EF4-FFF2-40B4-BE49-F238E27FC236}">
                <a16:creationId xmlns:a16="http://schemas.microsoft.com/office/drawing/2014/main" id="{AAB453BA-E03B-97E7-EE52-0B7436868005}"/>
              </a:ext>
            </a:extLst>
          </p:cNvPr>
          <p:cNvSpPr>
            <a:spLocks noGrp="1" noChangeArrowheads="1"/>
          </p:cNvSpPr>
          <p:nvPr>
            <p:ph type="dt" sz="half" idx="10"/>
          </p:nvPr>
        </p:nvSpPr>
        <p:spPr>
          <a:ln/>
        </p:spPr>
        <p:txBody>
          <a:bodyPr/>
          <a:lstStyle>
            <a:lvl1pPr>
              <a:defRPr/>
            </a:lvl1pPr>
          </a:lstStyle>
          <a:p>
            <a:pPr>
              <a:defRPr/>
            </a:pPr>
            <a:endParaRPr lang="en-US" altLang="de-DE"/>
          </a:p>
        </p:txBody>
      </p:sp>
      <p:sp>
        <p:nvSpPr>
          <p:cNvPr id="5" name="Rectangle 5">
            <a:extLst>
              <a:ext uri="{FF2B5EF4-FFF2-40B4-BE49-F238E27FC236}">
                <a16:creationId xmlns:a16="http://schemas.microsoft.com/office/drawing/2014/main" id="{42568B2C-BDD7-10F2-0CA5-831E805207EE}"/>
              </a:ext>
            </a:extLst>
          </p:cNvPr>
          <p:cNvSpPr>
            <a:spLocks noGrp="1" noChangeArrowheads="1"/>
          </p:cNvSpPr>
          <p:nvPr>
            <p:ph type="ftr" sz="quarter" idx="11"/>
          </p:nvPr>
        </p:nvSpPr>
        <p:spPr>
          <a:ln/>
        </p:spPr>
        <p:txBody>
          <a:bodyPr/>
          <a:lstStyle>
            <a:lvl1pPr>
              <a:defRPr/>
            </a:lvl1pPr>
          </a:lstStyle>
          <a:p>
            <a:pPr>
              <a:defRPr/>
            </a:pPr>
            <a:endParaRPr lang="en-US" altLang="de-DE"/>
          </a:p>
        </p:txBody>
      </p:sp>
      <p:sp>
        <p:nvSpPr>
          <p:cNvPr id="6" name="Rectangle 6">
            <a:extLst>
              <a:ext uri="{FF2B5EF4-FFF2-40B4-BE49-F238E27FC236}">
                <a16:creationId xmlns:a16="http://schemas.microsoft.com/office/drawing/2014/main" id="{A598D466-722A-78D7-2848-263967F3DFB2}"/>
              </a:ext>
            </a:extLst>
          </p:cNvPr>
          <p:cNvSpPr>
            <a:spLocks noGrp="1" noChangeArrowheads="1"/>
          </p:cNvSpPr>
          <p:nvPr>
            <p:ph type="sldNum" sz="quarter" idx="12"/>
          </p:nvPr>
        </p:nvSpPr>
        <p:spPr>
          <a:ln/>
        </p:spPr>
        <p:txBody>
          <a:bodyPr/>
          <a:lstStyle>
            <a:lvl1pPr>
              <a:defRPr/>
            </a:lvl1pPr>
          </a:lstStyle>
          <a:p>
            <a:pPr>
              <a:defRPr/>
            </a:pPr>
            <a:fld id="{3FB7B19A-5E91-3749-BB81-22C57C3ACEA1}" type="slidenum">
              <a:rPr lang="en-US" altLang="de-DE"/>
              <a:pPr>
                <a:defRPr/>
              </a:pPr>
              <a:t>‹Nr.›</a:t>
            </a:fld>
            <a:endParaRPr lang="en-US" altLang="de-DE"/>
          </a:p>
        </p:txBody>
      </p:sp>
    </p:spTree>
    <p:extLst>
      <p:ext uri="{BB962C8B-B14F-4D97-AF65-F5344CB8AC3E}">
        <p14:creationId xmlns:p14="http://schemas.microsoft.com/office/powerpoint/2010/main" val="1658943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a:extLst>
              <a:ext uri="{FF2B5EF4-FFF2-40B4-BE49-F238E27FC236}">
                <a16:creationId xmlns:a16="http://schemas.microsoft.com/office/drawing/2014/main" id="{DAC9BFF7-F2F9-0C1E-1D1B-C064AD9EC3FF}"/>
              </a:ext>
            </a:extLst>
          </p:cNvPr>
          <p:cNvSpPr>
            <a:spLocks noGrp="1" noChangeArrowheads="1"/>
          </p:cNvSpPr>
          <p:nvPr>
            <p:ph type="dt" sz="half" idx="10"/>
          </p:nvPr>
        </p:nvSpPr>
        <p:spPr>
          <a:ln/>
        </p:spPr>
        <p:txBody>
          <a:bodyPr/>
          <a:lstStyle>
            <a:lvl1pPr>
              <a:defRPr/>
            </a:lvl1pPr>
          </a:lstStyle>
          <a:p>
            <a:pPr>
              <a:defRPr/>
            </a:pPr>
            <a:endParaRPr lang="en-US" altLang="de-DE"/>
          </a:p>
        </p:txBody>
      </p:sp>
      <p:sp>
        <p:nvSpPr>
          <p:cNvPr id="5" name="Rectangle 5">
            <a:extLst>
              <a:ext uri="{FF2B5EF4-FFF2-40B4-BE49-F238E27FC236}">
                <a16:creationId xmlns:a16="http://schemas.microsoft.com/office/drawing/2014/main" id="{D8C9CF12-BE42-12BC-AAB0-69CD321041DE}"/>
              </a:ext>
            </a:extLst>
          </p:cNvPr>
          <p:cNvSpPr>
            <a:spLocks noGrp="1" noChangeArrowheads="1"/>
          </p:cNvSpPr>
          <p:nvPr>
            <p:ph type="ftr" sz="quarter" idx="11"/>
          </p:nvPr>
        </p:nvSpPr>
        <p:spPr>
          <a:ln/>
        </p:spPr>
        <p:txBody>
          <a:bodyPr/>
          <a:lstStyle>
            <a:lvl1pPr>
              <a:defRPr/>
            </a:lvl1pPr>
          </a:lstStyle>
          <a:p>
            <a:pPr>
              <a:defRPr/>
            </a:pPr>
            <a:endParaRPr lang="en-US" altLang="de-DE"/>
          </a:p>
        </p:txBody>
      </p:sp>
      <p:sp>
        <p:nvSpPr>
          <p:cNvPr id="6" name="Rectangle 6">
            <a:extLst>
              <a:ext uri="{FF2B5EF4-FFF2-40B4-BE49-F238E27FC236}">
                <a16:creationId xmlns:a16="http://schemas.microsoft.com/office/drawing/2014/main" id="{0822EF7B-6494-C1A3-3B4B-083A576D1BF0}"/>
              </a:ext>
            </a:extLst>
          </p:cNvPr>
          <p:cNvSpPr>
            <a:spLocks noGrp="1" noChangeArrowheads="1"/>
          </p:cNvSpPr>
          <p:nvPr>
            <p:ph type="sldNum" sz="quarter" idx="12"/>
          </p:nvPr>
        </p:nvSpPr>
        <p:spPr>
          <a:ln/>
        </p:spPr>
        <p:txBody>
          <a:bodyPr/>
          <a:lstStyle>
            <a:lvl1pPr>
              <a:defRPr/>
            </a:lvl1pPr>
          </a:lstStyle>
          <a:p>
            <a:pPr>
              <a:defRPr/>
            </a:pPr>
            <a:fld id="{51401F8B-FC34-9345-9B9A-11C9C7578074}" type="slidenum">
              <a:rPr lang="en-US" altLang="de-DE"/>
              <a:pPr>
                <a:defRPr/>
              </a:pPr>
              <a:t>‹Nr.›</a:t>
            </a:fld>
            <a:endParaRPr lang="en-US" altLang="de-DE"/>
          </a:p>
        </p:txBody>
      </p:sp>
    </p:spTree>
    <p:extLst>
      <p:ext uri="{BB962C8B-B14F-4D97-AF65-F5344CB8AC3E}">
        <p14:creationId xmlns:p14="http://schemas.microsoft.com/office/powerpoint/2010/main" val="541520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a:extLst>
              <a:ext uri="{FF2B5EF4-FFF2-40B4-BE49-F238E27FC236}">
                <a16:creationId xmlns:a16="http://schemas.microsoft.com/office/drawing/2014/main" id="{15E87141-86A7-F802-07F9-621F5375F0FC}"/>
              </a:ext>
            </a:extLst>
          </p:cNvPr>
          <p:cNvSpPr>
            <a:spLocks noGrp="1" noChangeArrowheads="1"/>
          </p:cNvSpPr>
          <p:nvPr>
            <p:ph type="dt" sz="half" idx="10"/>
          </p:nvPr>
        </p:nvSpPr>
        <p:spPr>
          <a:ln/>
        </p:spPr>
        <p:txBody>
          <a:bodyPr/>
          <a:lstStyle>
            <a:lvl1pPr>
              <a:defRPr/>
            </a:lvl1pPr>
          </a:lstStyle>
          <a:p>
            <a:pPr>
              <a:defRPr/>
            </a:pPr>
            <a:endParaRPr lang="en-US" altLang="de-DE"/>
          </a:p>
        </p:txBody>
      </p:sp>
      <p:sp>
        <p:nvSpPr>
          <p:cNvPr id="5" name="Rectangle 5">
            <a:extLst>
              <a:ext uri="{FF2B5EF4-FFF2-40B4-BE49-F238E27FC236}">
                <a16:creationId xmlns:a16="http://schemas.microsoft.com/office/drawing/2014/main" id="{34968C65-5127-DE42-DA79-850462A88DF2}"/>
              </a:ext>
            </a:extLst>
          </p:cNvPr>
          <p:cNvSpPr>
            <a:spLocks noGrp="1" noChangeArrowheads="1"/>
          </p:cNvSpPr>
          <p:nvPr>
            <p:ph type="ftr" sz="quarter" idx="11"/>
          </p:nvPr>
        </p:nvSpPr>
        <p:spPr>
          <a:ln/>
        </p:spPr>
        <p:txBody>
          <a:bodyPr/>
          <a:lstStyle>
            <a:lvl1pPr>
              <a:defRPr/>
            </a:lvl1pPr>
          </a:lstStyle>
          <a:p>
            <a:pPr>
              <a:defRPr/>
            </a:pPr>
            <a:endParaRPr lang="en-US" altLang="de-DE"/>
          </a:p>
        </p:txBody>
      </p:sp>
      <p:sp>
        <p:nvSpPr>
          <p:cNvPr id="6" name="Rectangle 6">
            <a:extLst>
              <a:ext uri="{FF2B5EF4-FFF2-40B4-BE49-F238E27FC236}">
                <a16:creationId xmlns:a16="http://schemas.microsoft.com/office/drawing/2014/main" id="{236AC72E-04A2-5770-B658-D53ACE9FB2D2}"/>
              </a:ext>
            </a:extLst>
          </p:cNvPr>
          <p:cNvSpPr>
            <a:spLocks noGrp="1" noChangeArrowheads="1"/>
          </p:cNvSpPr>
          <p:nvPr>
            <p:ph type="sldNum" sz="quarter" idx="12"/>
          </p:nvPr>
        </p:nvSpPr>
        <p:spPr>
          <a:ln/>
        </p:spPr>
        <p:txBody>
          <a:bodyPr/>
          <a:lstStyle>
            <a:lvl1pPr>
              <a:defRPr/>
            </a:lvl1pPr>
          </a:lstStyle>
          <a:p>
            <a:pPr>
              <a:defRPr/>
            </a:pPr>
            <a:fld id="{6F5BC932-445C-D84E-B31E-FCFFF335BB5D}" type="slidenum">
              <a:rPr lang="en-US" altLang="de-DE"/>
              <a:pPr>
                <a:defRPr/>
              </a:pPr>
              <a:t>‹Nr.›</a:t>
            </a:fld>
            <a:endParaRPr lang="en-US" altLang="de-DE"/>
          </a:p>
        </p:txBody>
      </p:sp>
    </p:spTree>
    <p:extLst>
      <p:ext uri="{BB962C8B-B14F-4D97-AF65-F5344CB8AC3E}">
        <p14:creationId xmlns:p14="http://schemas.microsoft.com/office/powerpoint/2010/main" val="2289279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a:extLst>
              <a:ext uri="{FF2B5EF4-FFF2-40B4-BE49-F238E27FC236}">
                <a16:creationId xmlns:a16="http://schemas.microsoft.com/office/drawing/2014/main" id="{A2C7BC5A-E526-B50E-A00D-A58E29675B17}"/>
              </a:ext>
            </a:extLst>
          </p:cNvPr>
          <p:cNvSpPr>
            <a:spLocks noGrp="1" noChangeArrowheads="1"/>
          </p:cNvSpPr>
          <p:nvPr>
            <p:ph type="dt" sz="half" idx="10"/>
          </p:nvPr>
        </p:nvSpPr>
        <p:spPr>
          <a:ln/>
        </p:spPr>
        <p:txBody>
          <a:bodyPr/>
          <a:lstStyle>
            <a:lvl1pPr>
              <a:defRPr/>
            </a:lvl1pPr>
          </a:lstStyle>
          <a:p>
            <a:pPr>
              <a:defRPr/>
            </a:pPr>
            <a:endParaRPr lang="en-US" altLang="de-DE"/>
          </a:p>
        </p:txBody>
      </p:sp>
      <p:sp>
        <p:nvSpPr>
          <p:cNvPr id="5" name="Rectangle 5">
            <a:extLst>
              <a:ext uri="{FF2B5EF4-FFF2-40B4-BE49-F238E27FC236}">
                <a16:creationId xmlns:a16="http://schemas.microsoft.com/office/drawing/2014/main" id="{63EF843D-C041-F005-4BA2-F5292545F1C7}"/>
              </a:ext>
            </a:extLst>
          </p:cNvPr>
          <p:cNvSpPr>
            <a:spLocks noGrp="1" noChangeArrowheads="1"/>
          </p:cNvSpPr>
          <p:nvPr>
            <p:ph type="ftr" sz="quarter" idx="11"/>
          </p:nvPr>
        </p:nvSpPr>
        <p:spPr>
          <a:ln/>
        </p:spPr>
        <p:txBody>
          <a:bodyPr/>
          <a:lstStyle>
            <a:lvl1pPr>
              <a:defRPr/>
            </a:lvl1pPr>
          </a:lstStyle>
          <a:p>
            <a:pPr>
              <a:defRPr/>
            </a:pPr>
            <a:endParaRPr lang="en-US" altLang="de-DE"/>
          </a:p>
        </p:txBody>
      </p:sp>
      <p:sp>
        <p:nvSpPr>
          <p:cNvPr id="6" name="Rectangle 6">
            <a:extLst>
              <a:ext uri="{FF2B5EF4-FFF2-40B4-BE49-F238E27FC236}">
                <a16:creationId xmlns:a16="http://schemas.microsoft.com/office/drawing/2014/main" id="{301F0860-64B8-D54A-9D18-ED2E00A61038}"/>
              </a:ext>
            </a:extLst>
          </p:cNvPr>
          <p:cNvSpPr>
            <a:spLocks noGrp="1" noChangeArrowheads="1"/>
          </p:cNvSpPr>
          <p:nvPr>
            <p:ph type="sldNum" sz="quarter" idx="12"/>
          </p:nvPr>
        </p:nvSpPr>
        <p:spPr>
          <a:ln/>
        </p:spPr>
        <p:txBody>
          <a:bodyPr/>
          <a:lstStyle>
            <a:lvl1pPr>
              <a:defRPr/>
            </a:lvl1pPr>
          </a:lstStyle>
          <a:p>
            <a:pPr>
              <a:defRPr/>
            </a:pPr>
            <a:fld id="{78831AFE-50E1-EB4E-9064-ACCA579A460A}" type="slidenum">
              <a:rPr lang="en-US" altLang="de-DE"/>
              <a:pPr>
                <a:defRPr/>
              </a:pPr>
              <a:t>‹Nr.›</a:t>
            </a:fld>
            <a:endParaRPr lang="en-US" altLang="de-DE"/>
          </a:p>
        </p:txBody>
      </p:sp>
    </p:spTree>
    <p:extLst>
      <p:ext uri="{BB962C8B-B14F-4D97-AF65-F5344CB8AC3E}">
        <p14:creationId xmlns:p14="http://schemas.microsoft.com/office/powerpoint/2010/main" val="3569600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Formatvorlagen des Textmasters bearbeiten</a:t>
            </a:r>
          </a:p>
        </p:txBody>
      </p:sp>
      <p:sp>
        <p:nvSpPr>
          <p:cNvPr id="4" name="Rectangle 4">
            <a:extLst>
              <a:ext uri="{FF2B5EF4-FFF2-40B4-BE49-F238E27FC236}">
                <a16:creationId xmlns:a16="http://schemas.microsoft.com/office/drawing/2014/main" id="{F8DE7E0C-2167-3D75-F87E-D79C13C71EE3}"/>
              </a:ext>
            </a:extLst>
          </p:cNvPr>
          <p:cNvSpPr>
            <a:spLocks noGrp="1" noChangeArrowheads="1"/>
          </p:cNvSpPr>
          <p:nvPr>
            <p:ph type="dt" sz="half" idx="10"/>
          </p:nvPr>
        </p:nvSpPr>
        <p:spPr>
          <a:ln/>
        </p:spPr>
        <p:txBody>
          <a:bodyPr/>
          <a:lstStyle>
            <a:lvl1pPr>
              <a:defRPr/>
            </a:lvl1pPr>
          </a:lstStyle>
          <a:p>
            <a:pPr>
              <a:defRPr/>
            </a:pPr>
            <a:endParaRPr lang="en-US" altLang="de-DE"/>
          </a:p>
        </p:txBody>
      </p:sp>
      <p:sp>
        <p:nvSpPr>
          <p:cNvPr id="5" name="Rectangle 5">
            <a:extLst>
              <a:ext uri="{FF2B5EF4-FFF2-40B4-BE49-F238E27FC236}">
                <a16:creationId xmlns:a16="http://schemas.microsoft.com/office/drawing/2014/main" id="{17175060-AB88-8079-0800-59511A5871B2}"/>
              </a:ext>
            </a:extLst>
          </p:cNvPr>
          <p:cNvSpPr>
            <a:spLocks noGrp="1" noChangeArrowheads="1"/>
          </p:cNvSpPr>
          <p:nvPr>
            <p:ph type="ftr" sz="quarter" idx="11"/>
          </p:nvPr>
        </p:nvSpPr>
        <p:spPr>
          <a:ln/>
        </p:spPr>
        <p:txBody>
          <a:bodyPr/>
          <a:lstStyle>
            <a:lvl1pPr>
              <a:defRPr/>
            </a:lvl1pPr>
          </a:lstStyle>
          <a:p>
            <a:pPr>
              <a:defRPr/>
            </a:pPr>
            <a:endParaRPr lang="en-US" altLang="de-DE"/>
          </a:p>
        </p:txBody>
      </p:sp>
      <p:sp>
        <p:nvSpPr>
          <p:cNvPr id="6" name="Rectangle 6">
            <a:extLst>
              <a:ext uri="{FF2B5EF4-FFF2-40B4-BE49-F238E27FC236}">
                <a16:creationId xmlns:a16="http://schemas.microsoft.com/office/drawing/2014/main" id="{9FAE999A-DFD9-C15F-31B9-63FB7E18B6DD}"/>
              </a:ext>
            </a:extLst>
          </p:cNvPr>
          <p:cNvSpPr>
            <a:spLocks noGrp="1" noChangeArrowheads="1"/>
          </p:cNvSpPr>
          <p:nvPr>
            <p:ph type="sldNum" sz="quarter" idx="12"/>
          </p:nvPr>
        </p:nvSpPr>
        <p:spPr>
          <a:ln/>
        </p:spPr>
        <p:txBody>
          <a:bodyPr/>
          <a:lstStyle>
            <a:lvl1pPr>
              <a:defRPr/>
            </a:lvl1pPr>
          </a:lstStyle>
          <a:p>
            <a:pPr>
              <a:defRPr/>
            </a:pPr>
            <a:fld id="{C33FF97D-A36D-7F40-8E30-732E7452E492}" type="slidenum">
              <a:rPr lang="en-US" altLang="de-DE"/>
              <a:pPr>
                <a:defRPr/>
              </a:pPr>
              <a:t>‹Nr.›</a:t>
            </a:fld>
            <a:endParaRPr lang="en-US" altLang="de-DE"/>
          </a:p>
        </p:txBody>
      </p:sp>
    </p:spTree>
    <p:extLst>
      <p:ext uri="{BB962C8B-B14F-4D97-AF65-F5344CB8AC3E}">
        <p14:creationId xmlns:p14="http://schemas.microsoft.com/office/powerpoint/2010/main" val="1355004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a:extLst>
              <a:ext uri="{FF2B5EF4-FFF2-40B4-BE49-F238E27FC236}">
                <a16:creationId xmlns:a16="http://schemas.microsoft.com/office/drawing/2014/main" id="{CA373CB6-4733-E9BF-C46B-697175E69FA8}"/>
              </a:ext>
            </a:extLst>
          </p:cNvPr>
          <p:cNvSpPr>
            <a:spLocks noGrp="1" noChangeArrowheads="1"/>
          </p:cNvSpPr>
          <p:nvPr>
            <p:ph type="dt" sz="half" idx="10"/>
          </p:nvPr>
        </p:nvSpPr>
        <p:spPr>
          <a:ln/>
        </p:spPr>
        <p:txBody>
          <a:bodyPr/>
          <a:lstStyle>
            <a:lvl1pPr>
              <a:defRPr/>
            </a:lvl1pPr>
          </a:lstStyle>
          <a:p>
            <a:pPr>
              <a:defRPr/>
            </a:pPr>
            <a:endParaRPr lang="en-US" altLang="de-DE"/>
          </a:p>
        </p:txBody>
      </p:sp>
      <p:sp>
        <p:nvSpPr>
          <p:cNvPr id="6" name="Rectangle 5">
            <a:extLst>
              <a:ext uri="{FF2B5EF4-FFF2-40B4-BE49-F238E27FC236}">
                <a16:creationId xmlns:a16="http://schemas.microsoft.com/office/drawing/2014/main" id="{6D855BBE-1F8D-826F-A1FC-0844EBECD9C4}"/>
              </a:ext>
            </a:extLst>
          </p:cNvPr>
          <p:cNvSpPr>
            <a:spLocks noGrp="1" noChangeArrowheads="1"/>
          </p:cNvSpPr>
          <p:nvPr>
            <p:ph type="ftr" sz="quarter" idx="11"/>
          </p:nvPr>
        </p:nvSpPr>
        <p:spPr>
          <a:ln/>
        </p:spPr>
        <p:txBody>
          <a:bodyPr/>
          <a:lstStyle>
            <a:lvl1pPr>
              <a:defRPr/>
            </a:lvl1pPr>
          </a:lstStyle>
          <a:p>
            <a:pPr>
              <a:defRPr/>
            </a:pPr>
            <a:endParaRPr lang="en-US" altLang="de-DE"/>
          </a:p>
        </p:txBody>
      </p:sp>
      <p:sp>
        <p:nvSpPr>
          <p:cNvPr id="7" name="Rectangle 6">
            <a:extLst>
              <a:ext uri="{FF2B5EF4-FFF2-40B4-BE49-F238E27FC236}">
                <a16:creationId xmlns:a16="http://schemas.microsoft.com/office/drawing/2014/main" id="{6B3CE002-19FB-BDB8-4FE1-28D619A2BF5E}"/>
              </a:ext>
            </a:extLst>
          </p:cNvPr>
          <p:cNvSpPr>
            <a:spLocks noGrp="1" noChangeArrowheads="1"/>
          </p:cNvSpPr>
          <p:nvPr>
            <p:ph type="sldNum" sz="quarter" idx="12"/>
          </p:nvPr>
        </p:nvSpPr>
        <p:spPr>
          <a:ln/>
        </p:spPr>
        <p:txBody>
          <a:bodyPr/>
          <a:lstStyle>
            <a:lvl1pPr>
              <a:defRPr/>
            </a:lvl1pPr>
          </a:lstStyle>
          <a:p>
            <a:pPr>
              <a:defRPr/>
            </a:pPr>
            <a:fld id="{205C9D2B-7DEB-9849-B9F5-269ED21BBDD2}" type="slidenum">
              <a:rPr lang="en-US" altLang="de-DE"/>
              <a:pPr>
                <a:defRPr/>
              </a:pPr>
              <a:t>‹Nr.›</a:t>
            </a:fld>
            <a:endParaRPr lang="en-US" altLang="de-DE"/>
          </a:p>
        </p:txBody>
      </p:sp>
    </p:spTree>
    <p:extLst>
      <p:ext uri="{BB962C8B-B14F-4D97-AF65-F5344CB8AC3E}">
        <p14:creationId xmlns:p14="http://schemas.microsoft.com/office/powerpoint/2010/main" val="1285349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a:t>Titelmasterformat durch Klicken bearbeiten</a:t>
            </a:r>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630238" y="2505075"/>
            <a:ext cx="386873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a:extLst>
              <a:ext uri="{FF2B5EF4-FFF2-40B4-BE49-F238E27FC236}">
                <a16:creationId xmlns:a16="http://schemas.microsoft.com/office/drawing/2014/main" id="{9DFF0ADD-C268-47FE-610A-5CEB8C165747}"/>
              </a:ext>
            </a:extLst>
          </p:cNvPr>
          <p:cNvSpPr>
            <a:spLocks noGrp="1" noChangeArrowheads="1"/>
          </p:cNvSpPr>
          <p:nvPr>
            <p:ph type="dt" sz="half" idx="10"/>
          </p:nvPr>
        </p:nvSpPr>
        <p:spPr>
          <a:ln/>
        </p:spPr>
        <p:txBody>
          <a:bodyPr/>
          <a:lstStyle>
            <a:lvl1pPr>
              <a:defRPr/>
            </a:lvl1pPr>
          </a:lstStyle>
          <a:p>
            <a:pPr>
              <a:defRPr/>
            </a:pPr>
            <a:endParaRPr lang="en-US" altLang="de-DE"/>
          </a:p>
        </p:txBody>
      </p:sp>
      <p:sp>
        <p:nvSpPr>
          <p:cNvPr id="8" name="Rectangle 5">
            <a:extLst>
              <a:ext uri="{FF2B5EF4-FFF2-40B4-BE49-F238E27FC236}">
                <a16:creationId xmlns:a16="http://schemas.microsoft.com/office/drawing/2014/main" id="{875BC183-DAF8-A0EB-FDC5-03C2E57473E5}"/>
              </a:ext>
            </a:extLst>
          </p:cNvPr>
          <p:cNvSpPr>
            <a:spLocks noGrp="1" noChangeArrowheads="1"/>
          </p:cNvSpPr>
          <p:nvPr>
            <p:ph type="ftr" sz="quarter" idx="11"/>
          </p:nvPr>
        </p:nvSpPr>
        <p:spPr>
          <a:ln/>
        </p:spPr>
        <p:txBody>
          <a:bodyPr/>
          <a:lstStyle>
            <a:lvl1pPr>
              <a:defRPr/>
            </a:lvl1pPr>
          </a:lstStyle>
          <a:p>
            <a:pPr>
              <a:defRPr/>
            </a:pPr>
            <a:endParaRPr lang="en-US" altLang="de-DE"/>
          </a:p>
        </p:txBody>
      </p:sp>
      <p:sp>
        <p:nvSpPr>
          <p:cNvPr id="9" name="Rectangle 6">
            <a:extLst>
              <a:ext uri="{FF2B5EF4-FFF2-40B4-BE49-F238E27FC236}">
                <a16:creationId xmlns:a16="http://schemas.microsoft.com/office/drawing/2014/main" id="{A2F89D0D-C054-0A04-1E9D-79C1A5E71FCF}"/>
              </a:ext>
            </a:extLst>
          </p:cNvPr>
          <p:cNvSpPr>
            <a:spLocks noGrp="1" noChangeArrowheads="1"/>
          </p:cNvSpPr>
          <p:nvPr>
            <p:ph type="sldNum" sz="quarter" idx="12"/>
          </p:nvPr>
        </p:nvSpPr>
        <p:spPr>
          <a:ln/>
        </p:spPr>
        <p:txBody>
          <a:bodyPr/>
          <a:lstStyle>
            <a:lvl1pPr>
              <a:defRPr/>
            </a:lvl1pPr>
          </a:lstStyle>
          <a:p>
            <a:pPr>
              <a:defRPr/>
            </a:pPr>
            <a:fld id="{914DA585-6DEB-2149-BC49-FFAC3C9C74D1}" type="slidenum">
              <a:rPr lang="en-US" altLang="de-DE"/>
              <a:pPr>
                <a:defRPr/>
              </a:pPr>
              <a:t>‹Nr.›</a:t>
            </a:fld>
            <a:endParaRPr lang="en-US" altLang="de-DE"/>
          </a:p>
        </p:txBody>
      </p:sp>
    </p:spTree>
    <p:extLst>
      <p:ext uri="{BB962C8B-B14F-4D97-AF65-F5344CB8AC3E}">
        <p14:creationId xmlns:p14="http://schemas.microsoft.com/office/powerpoint/2010/main" val="3671142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a:extLst>
              <a:ext uri="{FF2B5EF4-FFF2-40B4-BE49-F238E27FC236}">
                <a16:creationId xmlns:a16="http://schemas.microsoft.com/office/drawing/2014/main" id="{3C5FD0E4-4B53-37CA-914D-05DAFE525AF2}"/>
              </a:ext>
            </a:extLst>
          </p:cNvPr>
          <p:cNvSpPr>
            <a:spLocks noGrp="1" noChangeArrowheads="1"/>
          </p:cNvSpPr>
          <p:nvPr>
            <p:ph type="dt" sz="half" idx="10"/>
          </p:nvPr>
        </p:nvSpPr>
        <p:spPr>
          <a:ln/>
        </p:spPr>
        <p:txBody>
          <a:bodyPr/>
          <a:lstStyle>
            <a:lvl1pPr>
              <a:defRPr/>
            </a:lvl1pPr>
          </a:lstStyle>
          <a:p>
            <a:pPr>
              <a:defRPr/>
            </a:pPr>
            <a:endParaRPr lang="en-US" altLang="de-DE"/>
          </a:p>
        </p:txBody>
      </p:sp>
      <p:sp>
        <p:nvSpPr>
          <p:cNvPr id="4" name="Rectangle 5">
            <a:extLst>
              <a:ext uri="{FF2B5EF4-FFF2-40B4-BE49-F238E27FC236}">
                <a16:creationId xmlns:a16="http://schemas.microsoft.com/office/drawing/2014/main" id="{852F0F83-E912-F957-033F-8B96C8FF422E}"/>
              </a:ext>
            </a:extLst>
          </p:cNvPr>
          <p:cNvSpPr>
            <a:spLocks noGrp="1" noChangeArrowheads="1"/>
          </p:cNvSpPr>
          <p:nvPr>
            <p:ph type="ftr" sz="quarter" idx="11"/>
          </p:nvPr>
        </p:nvSpPr>
        <p:spPr>
          <a:ln/>
        </p:spPr>
        <p:txBody>
          <a:bodyPr/>
          <a:lstStyle>
            <a:lvl1pPr>
              <a:defRPr/>
            </a:lvl1pPr>
          </a:lstStyle>
          <a:p>
            <a:pPr>
              <a:defRPr/>
            </a:pPr>
            <a:endParaRPr lang="en-US" altLang="de-DE"/>
          </a:p>
        </p:txBody>
      </p:sp>
      <p:sp>
        <p:nvSpPr>
          <p:cNvPr id="5" name="Rectangle 6">
            <a:extLst>
              <a:ext uri="{FF2B5EF4-FFF2-40B4-BE49-F238E27FC236}">
                <a16:creationId xmlns:a16="http://schemas.microsoft.com/office/drawing/2014/main" id="{2D35508C-1D52-846A-8273-DB334CEE4EA3}"/>
              </a:ext>
            </a:extLst>
          </p:cNvPr>
          <p:cNvSpPr>
            <a:spLocks noGrp="1" noChangeArrowheads="1"/>
          </p:cNvSpPr>
          <p:nvPr>
            <p:ph type="sldNum" sz="quarter" idx="12"/>
          </p:nvPr>
        </p:nvSpPr>
        <p:spPr>
          <a:ln/>
        </p:spPr>
        <p:txBody>
          <a:bodyPr/>
          <a:lstStyle>
            <a:lvl1pPr>
              <a:defRPr/>
            </a:lvl1pPr>
          </a:lstStyle>
          <a:p>
            <a:pPr>
              <a:defRPr/>
            </a:pPr>
            <a:fld id="{71207F6B-8F10-FB4B-A302-7D625E355C10}" type="slidenum">
              <a:rPr lang="en-US" altLang="de-DE"/>
              <a:pPr>
                <a:defRPr/>
              </a:pPr>
              <a:t>‹Nr.›</a:t>
            </a:fld>
            <a:endParaRPr lang="en-US" altLang="de-DE"/>
          </a:p>
        </p:txBody>
      </p:sp>
    </p:spTree>
    <p:extLst>
      <p:ext uri="{BB962C8B-B14F-4D97-AF65-F5344CB8AC3E}">
        <p14:creationId xmlns:p14="http://schemas.microsoft.com/office/powerpoint/2010/main" val="3404120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F72360F-E5A6-C34E-AA3D-3ED736472BDF}"/>
              </a:ext>
            </a:extLst>
          </p:cNvPr>
          <p:cNvSpPr>
            <a:spLocks noGrp="1" noChangeArrowheads="1"/>
          </p:cNvSpPr>
          <p:nvPr>
            <p:ph type="dt" sz="half" idx="10"/>
          </p:nvPr>
        </p:nvSpPr>
        <p:spPr>
          <a:ln/>
        </p:spPr>
        <p:txBody>
          <a:bodyPr/>
          <a:lstStyle>
            <a:lvl1pPr>
              <a:defRPr/>
            </a:lvl1pPr>
          </a:lstStyle>
          <a:p>
            <a:pPr>
              <a:defRPr/>
            </a:pPr>
            <a:endParaRPr lang="en-US" altLang="de-DE"/>
          </a:p>
        </p:txBody>
      </p:sp>
      <p:sp>
        <p:nvSpPr>
          <p:cNvPr id="3" name="Rectangle 5">
            <a:extLst>
              <a:ext uri="{FF2B5EF4-FFF2-40B4-BE49-F238E27FC236}">
                <a16:creationId xmlns:a16="http://schemas.microsoft.com/office/drawing/2014/main" id="{24956290-9E52-3608-E3D3-7C21C4AC2A8E}"/>
              </a:ext>
            </a:extLst>
          </p:cNvPr>
          <p:cNvSpPr>
            <a:spLocks noGrp="1" noChangeArrowheads="1"/>
          </p:cNvSpPr>
          <p:nvPr>
            <p:ph type="ftr" sz="quarter" idx="11"/>
          </p:nvPr>
        </p:nvSpPr>
        <p:spPr>
          <a:ln/>
        </p:spPr>
        <p:txBody>
          <a:bodyPr/>
          <a:lstStyle>
            <a:lvl1pPr>
              <a:defRPr/>
            </a:lvl1pPr>
          </a:lstStyle>
          <a:p>
            <a:pPr>
              <a:defRPr/>
            </a:pPr>
            <a:endParaRPr lang="en-US" altLang="de-DE"/>
          </a:p>
        </p:txBody>
      </p:sp>
      <p:sp>
        <p:nvSpPr>
          <p:cNvPr id="4" name="Rectangle 6">
            <a:extLst>
              <a:ext uri="{FF2B5EF4-FFF2-40B4-BE49-F238E27FC236}">
                <a16:creationId xmlns:a16="http://schemas.microsoft.com/office/drawing/2014/main" id="{F9FB1D24-62C5-C90B-5039-C1A4CBB585C1}"/>
              </a:ext>
            </a:extLst>
          </p:cNvPr>
          <p:cNvSpPr>
            <a:spLocks noGrp="1" noChangeArrowheads="1"/>
          </p:cNvSpPr>
          <p:nvPr>
            <p:ph type="sldNum" sz="quarter" idx="12"/>
          </p:nvPr>
        </p:nvSpPr>
        <p:spPr>
          <a:ln/>
        </p:spPr>
        <p:txBody>
          <a:bodyPr/>
          <a:lstStyle>
            <a:lvl1pPr>
              <a:defRPr/>
            </a:lvl1pPr>
          </a:lstStyle>
          <a:p>
            <a:pPr>
              <a:defRPr/>
            </a:pPr>
            <a:fld id="{8B18ABEB-1DDE-3C4B-BE9B-9BF56C7638CC}" type="slidenum">
              <a:rPr lang="en-US" altLang="de-DE"/>
              <a:pPr>
                <a:defRPr/>
              </a:pPr>
              <a:t>‹Nr.›</a:t>
            </a:fld>
            <a:endParaRPr lang="en-US" altLang="de-DE"/>
          </a:p>
        </p:txBody>
      </p:sp>
    </p:spTree>
    <p:extLst>
      <p:ext uri="{BB962C8B-B14F-4D97-AF65-F5344CB8AC3E}">
        <p14:creationId xmlns:p14="http://schemas.microsoft.com/office/powerpoint/2010/main" val="2018305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Rectangle 4">
            <a:extLst>
              <a:ext uri="{FF2B5EF4-FFF2-40B4-BE49-F238E27FC236}">
                <a16:creationId xmlns:a16="http://schemas.microsoft.com/office/drawing/2014/main" id="{EB509D15-022E-0BDF-C724-69ABC84E8DCF}"/>
              </a:ext>
            </a:extLst>
          </p:cNvPr>
          <p:cNvSpPr>
            <a:spLocks noGrp="1" noChangeArrowheads="1"/>
          </p:cNvSpPr>
          <p:nvPr>
            <p:ph type="dt" sz="half" idx="10"/>
          </p:nvPr>
        </p:nvSpPr>
        <p:spPr>
          <a:ln/>
        </p:spPr>
        <p:txBody>
          <a:bodyPr/>
          <a:lstStyle>
            <a:lvl1pPr>
              <a:defRPr/>
            </a:lvl1pPr>
          </a:lstStyle>
          <a:p>
            <a:pPr>
              <a:defRPr/>
            </a:pPr>
            <a:endParaRPr lang="en-US" altLang="de-DE"/>
          </a:p>
        </p:txBody>
      </p:sp>
      <p:sp>
        <p:nvSpPr>
          <p:cNvPr id="6" name="Rectangle 5">
            <a:extLst>
              <a:ext uri="{FF2B5EF4-FFF2-40B4-BE49-F238E27FC236}">
                <a16:creationId xmlns:a16="http://schemas.microsoft.com/office/drawing/2014/main" id="{1534604C-3D6B-9538-380A-B8F864676E71}"/>
              </a:ext>
            </a:extLst>
          </p:cNvPr>
          <p:cNvSpPr>
            <a:spLocks noGrp="1" noChangeArrowheads="1"/>
          </p:cNvSpPr>
          <p:nvPr>
            <p:ph type="ftr" sz="quarter" idx="11"/>
          </p:nvPr>
        </p:nvSpPr>
        <p:spPr>
          <a:ln/>
        </p:spPr>
        <p:txBody>
          <a:bodyPr/>
          <a:lstStyle>
            <a:lvl1pPr>
              <a:defRPr/>
            </a:lvl1pPr>
          </a:lstStyle>
          <a:p>
            <a:pPr>
              <a:defRPr/>
            </a:pPr>
            <a:endParaRPr lang="en-US" altLang="de-DE"/>
          </a:p>
        </p:txBody>
      </p:sp>
      <p:sp>
        <p:nvSpPr>
          <p:cNvPr id="7" name="Rectangle 6">
            <a:extLst>
              <a:ext uri="{FF2B5EF4-FFF2-40B4-BE49-F238E27FC236}">
                <a16:creationId xmlns:a16="http://schemas.microsoft.com/office/drawing/2014/main" id="{86BCFEFD-ECA4-D15A-DCB0-90C1E20C20F9}"/>
              </a:ext>
            </a:extLst>
          </p:cNvPr>
          <p:cNvSpPr>
            <a:spLocks noGrp="1" noChangeArrowheads="1"/>
          </p:cNvSpPr>
          <p:nvPr>
            <p:ph type="sldNum" sz="quarter" idx="12"/>
          </p:nvPr>
        </p:nvSpPr>
        <p:spPr>
          <a:ln/>
        </p:spPr>
        <p:txBody>
          <a:bodyPr/>
          <a:lstStyle>
            <a:lvl1pPr>
              <a:defRPr/>
            </a:lvl1pPr>
          </a:lstStyle>
          <a:p>
            <a:pPr>
              <a:defRPr/>
            </a:pPr>
            <a:fld id="{DF8E0CC8-9178-F640-85F0-BE593C732C73}" type="slidenum">
              <a:rPr lang="en-US" altLang="de-DE"/>
              <a:pPr>
                <a:defRPr/>
              </a:pPr>
              <a:t>‹Nr.›</a:t>
            </a:fld>
            <a:endParaRPr lang="en-US" altLang="de-DE"/>
          </a:p>
        </p:txBody>
      </p:sp>
    </p:spTree>
    <p:extLst>
      <p:ext uri="{BB962C8B-B14F-4D97-AF65-F5344CB8AC3E}">
        <p14:creationId xmlns:p14="http://schemas.microsoft.com/office/powerpoint/2010/main" val="3370887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Rectangle 4">
            <a:extLst>
              <a:ext uri="{FF2B5EF4-FFF2-40B4-BE49-F238E27FC236}">
                <a16:creationId xmlns:a16="http://schemas.microsoft.com/office/drawing/2014/main" id="{16F0BA5E-5BB4-2554-0F79-535B958A06AE}"/>
              </a:ext>
            </a:extLst>
          </p:cNvPr>
          <p:cNvSpPr>
            <a:spLocks noGrp="1" noChangeArrowheads="1"/>
          </p:cNvSpPr>
          <p:nvPr>
            <p:ph type="dt" sz="half" idx="10"/>
          </p:nvPr>
        </p:nvSpPr>
        <p:spPr>
          <a:ln/>
        </p:spPr>
        <p:txBody>
          <a:bodyPr/>
          <a:lstStyle>
            <a:lvl1pPr>
              <a:defRPr/>
            </a:lvl1pPr>
          </a:lstStyle>
          <a:p>
            <a:pPr>
              <a:defRPr/>
            </a:pPr>
            <a:endParaRPr lang="en-US" altLang="de-DE"/>
          </a:p>
        </p:txBody>
      </p:sp>
      <p:sp>
        <p:nvSpPr>
          <p:cNvPr id="6" name="Rectangle 5">
            <a:extLst>
              <a:ext uri="{FF2B5EF4-FFF2-40B4-BE49-F238E27FC236}">
                <a16:creationId xmlns:a16="http://schemas.microsoft.com/office/drawing/2014/main" id="{1B6A64AA-9E34-15AE-B174-E48A2CF7C3A1}"/>
              </a:ext>
            </a:extLst>
          </p:cNvPr>
          <p:cNvSpPr>
            <a:spLocks noGrp="1" noChangeArrowheads="1"/>
          </p:cNvSpPr>
          <p:nvPr>
            <p:ph type="ftr" sz="quarter" idx="11"/>
          </p:nvPr>
        </p:nvSpPr>
        <p:spPr>
          <a:ln/>
        </p:spPr>
        <p:txBody>
          <a:bodyPr/>
          <a:lstStyle>
            <a:lvl1pPr>
              <a:defRPr/>
            </a:lvl1pPr>
          </a:lstStyle>
          <a:p>
            <a:pPr>
              <a:defRPr/>
            </a:pPr>
            <a:endParaRPr lang="en-US" altLang="de-DE"/>
          </a:p>
        </p:txBody>
      </p:sp>
      <p:sp>
        <p:nvSpPr>
          <p:cNvPr id="7" name="Rectangle 6">
            <a:extLst>
              <a:ext uri="{FF2B5EF4-FFF2-40B4-BE49-F238E27FC236}">
                <a16:creationId xmlns:a16="http://schemas.microsoft.com/office/drawing/2014/main" id="{6E8F196D-052E-EBC2-C94E-E7E97E702964}"/>
              </a:ext>
            </a:extLst>
          </p:cNvPr>
          <p:cNvSpPr>
            <a:spLocks noGrp="1" noChangeArrowheads="1"/>
          </p:cNvSpPr>
          <p:nvPr>
            <p:ph type="sldNum" sz="quarter" idx="12"/>
          </p:nvPr>
        </p:nvSpPr>
        <p:spPr>
          <a:ln/>
        </p:spPr>
        <p:txBody>
          <a:bodyPr/>
          <a:lstStyle>
            <a:lvl1pPr>
              <a:defRPr/>
            </a:lvl1pPr>
          </a:lstStyle>
          <a:p>
            <a:pPr>
              <a:defRPr/>
            </a:pPr>
            <a:fld id="{E44B99C3-FF74-C944-9375-5CBCAAC2F4D7}" type="slidenum">
              <a:rPr lang="en-US" altLang="de-DE"/>
              <a:pPr>
                <a:defRPr/>
              </a:pPr>
              <a:t>‹Nr.›</a:t>
            </a:fld>
            <a:endParaRPr lang="en-US" altLang="de-DE"/>
          </a:p>
        </p:txBody>
      </p:sp>
    </p:spTree>
    <p:extLst>
      <p:ext uri="{BB962C8B-B14F-4D97-AF65-F5344CB8AC3E}">
        <p14:creationId xmlns:p14="http://schemas.microsoft.com/office/powerpoint/2010/main" val="2228722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B62DC4E-7A83-F109-712B-288105EF60F8}"/>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Klicken Sie, um das Titelformat zu bearbeiten</a:t>
            </a:r>
          </a:p>
        </p:txBody>
      </p:sp>
      <p:sp>
        <p:nvSpPr>
          <p:cNvPr id="1027" name="Rectangle 3">
            <a:extLst>
              <a:ext uri="{FF2B5EF4-FFF2-40B4-BE49-F238E27FC236}">
                <a16:creationId xmlns:a16="http://schemas.microsoft.com/office/drawing/2014/main" id="{25896120-CF1E-8ED3-7466-AFEFAD93A68E}"/>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8" name="Rectangle 4">
            <a:extLst>
              <a:ext uri="{FF2B5EF4-FFF2-40B4-BE49-F238E27FC236}">
                <a16:creationId xmlns:a16="http://schemas.microsoft.com/office/drawing/2014/main" id="{AD678DCD-61B0-3A71-5E24-F3AFBB009F24}"/>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ltLang="de-DE"/>
          </a:p>
        </p:txBody>
      </p:sp>
      <p:sp>
        <p:nvSpPr>
          <p:cNvPr id="1029" name="Rectangle 5">
            <a:extLst>
              <a:ext uri="{FF2B5EF4-FFF2-40B4-BE49-F238E27FC236}">
                <a16:creationId xmlns:a16="http://schemas.microsoft.com/office/drawing/2014/main" id="{72300155-E78E-4A83-44A9-36E2E005FC8A}"/>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de-DE"/>
          </a:p>
        </p:txBody>
      </p:sp>
      <p:sp>
        <p:nvSpPr>
          <p:cNvPr id="1030" name="Rectangle 6">
            <a:extLst>
              <a:ext uri="{FF2B5EF4-FFF2-40B4-BE49-F238E27FC236}">
                <a16:creationId xmlns:a16="http://schemas.microsoft.com/office/drawing/2014/main" id="{136E1F8E-F6EA-29DF-368B-3B6443F92C7F}"/>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6005FBC-038D-6545-855E-738D64852C61}" type="slidenum">
              <a:rPr lang="en-US" altLang="de-DE"/>
              <a:pPr>
                <a:defRPr/>
              </a:pPr>
              <a:t>‹Nr.›</a:t>
            </a:fld>
            <a:endParaRPr lang="en-US" alt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AEAEA"/>
        </a:solidFill>
        <a:effectLst/>
      </p:bgPr>
    </p:bg>
    <p:spTree>
      <p:nvGrpSpPr>
        <p:cNvPr id="1" name=""/>
        <p:cNvGrpSpPr/>
        <p:nvPr/>
      </p:nvGrpSpPr>
      <p:grpSpPr>
        <a:xfrm>
          <a:off x="0" y="0"/>
          <a:ext cx="0" cy="0"/>
          <a:chOff x="0" y="0"/>
          <a:chExt cx="0" cy="0"/>
        </a:xfrm>
      </p:grpSpPr>
      <p:sp>
        <p:nvSpPr>
          <p:cNvPr id="14338" name="Rectangle 4">
            <a:extLst>
              <a:ext uri="{FF2B5EF4-FFF2-40B4-BE49-F238E27FC236}">
                <a16:creationId xmlns:a16="http://schemas.microsoft.com/office/drawing/2014/main" id="{8124F0AB-4A3F-D9B9-AA73-EB040802798E}"/>
              </a:ext>
            </a:extLst>
          </p:cNvPr>
          <p:cNvSpPr>
            <a:spLocks noChangeArrowheads="1"/>
          </p:cNvSpPr>
          <p:nvPr/>
        </p:nvSpPr>
        <p:spPr bwMode="auto">
          <a:xfrm>
            <a:off x="0" y="5418138"/>
            <a:ext cx="9144000" cy="1439862"/>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de-DE" altLang="de-DE" sz="2400"/>
          </a:p>
        </p:txBody>
      </p:sp>
      <p:sp>
        <p:nvSpPr>
          <p:cNvPr id="14339" name="Text Box 7">
            <a:extLst>
              <a:ext uri="{FF2B5EF4-FFF2-40B4-BE49-F238E27FC236}">
                <a16:creationId xmlns:a16="http://schemas.microsoft.com/office/drawing/2014/main" id="{0ABA7317-288C-2703-0018-2202A5ABCE40}"/>
              </a:ext>
            </a:extLst>
          </p:cNvPr>
          <p:cNvSpPr txBox="1">
            <a:spLocks noChangeArrowheads="1"/>
          </p:cNvSpPr>
          <p:nvPr/>
        </p:nvSpPr>
        <p:spPr bwMode="auto">
          <a:xfrm>
            <a:off x="4278313" y="5846763"/>
            <a:ext cx="587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de-DE" sz="1600" b="1">
                <a:solidFill>
                  <a:srgbClr val="5F5F5F"/>
                </a:solidFill>
                <a:latin typeface="Garamond" panose="02020404030301010803" pitchFamily="18" charset="0"/>
              </a:rPr>
              <a:t>337</a:t>
            </a:r>
          </a:p>
        </p:txBody>
      </p:sp>
      <p:sp>
        <p:nvSpPr>
          <p:cNvPr id="14340" name="Text Box 9">
            <a:extLst>
              <a:ext uri="{FF2B5EF4-FFF2-40B4-BE49-F238E27FC236}">
                <a16:creationId xmlns:a16="http://schemas.microsoft.com/office/drawing/2014/main" id="{26595DB8-19CB-4C49-DAF6-857ED22EA373}"/>
              </a:ext>
            </a:extLst>
          </p:cNvPr>
          <p:cNvSpPr txBox="1">
            <a:spLocks noChangeArrowheads="1"/>
          </p:cNvSpPr>
          <p:nvPr/>
        </p:nvSpPr>
        <p:spPr bwMode="auto">
          <a:xfrm rot="-5400000">
            <a:off x="2318544" y="2769394"/>
            <a:ext cx="4495800" cy="550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de-DE" altLang="de-DE" sz="1200">
                <a:solidFill>
                  <a:srgbClr val="5F5F5F"/>
                </a:solidFill>
                <a:latin typeface="Garamond" panose="02020404030301010803" pitchFamily="18" charset="0"/>
              </a:rPr>
              <a:t>M. Klein, D. Krupka, C. Winter, V. Wohlgemuth (Hrsg.): INFORMATIK 2023. Designing Futures: Zukünfte gestalten</a:t>
            </a:r>
            <a:endParaRPr lang="en-US" altLang="de-DE" sz="1200">
              <a:solidFill>
                <a:srgbClr val="5F5F5F"/>
              </a:solidFill>
              <a:latin typeface="Garamond" panose="02020404030301010803" pitchFamily="18" charset="0"/>
            </a:endParaRPr>
          </a:p>
        </p:txBody>
      </p:sp>
      <p:sp>
        <p:nvSpPr>
          <p:cNvPr id="14341" name="Text Box 10">
            <a:extLst>
              <a:ext uri="{FF2B5EF4-FFF2-40B4-BE49-F238E27FC236}">
                <a16:creationId xmlns:a16="http://schemas.microsoft.com/office/drawing/2014/main" id="{23BE7BC2-59CA-914D-F3EA-4039484A3EB9}"/>
              </a:ext>
            </a:extLst>
          </p:cNvPr>
          <p:cNvSpPr txBox="1">
            <a:spLocks noChangeArrowheads="1"/>
          </p:cNvSpPr>
          <p:nvPr/>
        </p:nvSpPr>
        <p:spPr bwMode="auto">
          <a:xfrm>
            <a:off x="5153025" y="2087563"/>
            <a:ext cx="3609975" cy="259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3810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60000"/>
              </a:lnSpc>
              <a:spcBef>
                <a:spcPct val="50000"/>
              </a:spcBef>
              <a:buFontTx/>
              <a:buNone/>
            </a:pPr>
            <a:endParaRPr lang="en-US" altLang="de-DE" sz="1800" b="1" dirty="0">
              <a:solidFill>
                <a:srgbClr val="5F5F5F"/>
              </a:solidFill>
              <a:latin typeface="Garamond" panose="02020404030301010803" pitchFamily="18" charset="0"/>
            </a:endParaRPr>
          </a:p>
          <a:p>
            <a:pPr eaLnBrk="1" hangingPunct="1">
              <a:spcBef>
                <a:spcPct val="0"/>
              </a:spcBef>
              <a:buFontTx/>
              <a:buNone/>
            </a:pPr>
            <a:r>
              <a:rPr lang="de-DE" altLang="de-DE" sz="1400" b="1" dirty="0">
                <a:solidFill>
                  <a:srgbClr val="5F5F5F"/>
                </a:solidFill>
                <a:latin typeface="Garamond" panose="02020404030301010803" pitchFamily="18" charset="0"/>
              </a:rPr>
              <a:t>Maike Klein, Daniel Krupka, Cornelia Winter, Volker Wohlgemuth (Hrsg.)</a:t>
            </a:r>
            <a:endParaRPr lang="en-US" altLang="de-DE" sz="2000" b="1" dirty="0">
              <a:solidFill>
                <a:srgbClr val="5F5F5F"/>
              </a:solidFill>
              <a:latin typeface="Garamond" panose="02020404030301010803" pitchFamily="18" charset="0"/>
            </a:endParaRPr>
          </a:p>
          <a:p>
            <a:pPr lvl="2" eaLnBrk="1" hangingPunct="1">
              <a:spcBef>
                <a:spcPct val="0"/>
              </a:spcBef>
              <a:buFontTx/>
              <a:buNone/>
            </a:pPr>
            <a:endParaRPr lang="en-US" altLang="de-DE" sz="2000" b="1" dirty="0">
              <a:solidFill>
                <a:srgbClr val="5F5F5F"/>
              </a:solidFill>
              <a:latin typeface="Garamond" panose="02020404030301010803" pitchFamily="18" charset="0"/>
            </a:endParaRPr>
          </a:p>
          <a:p>
            <a:pPr eaLnBrk="1" hangingPunct="1">
              <a:spcBef>
                <a:spcPct val="0"/>
              </a:spcBef>
              <a:buFontTx/>
              <a:buNone/>
            </a:pPr>
            <a:r>
              <a:rPr lang="de-DE" altLang="de-DE" sz="2400" b="1" dirty="0">
                <a:solidFill>
                  <a:srgbClr val="5F5F5F"/>
                </a:solidFill>
                <a:latin typeface="Garamond" panose="02020404030301010803" pitchFamily="18" charset="0"/>
              </a:rPr>
              <a:t>INFORMATIK 2023</a:t>
            </a:r>
          </a:p>
          <a:p>
            <a:pPr eaLnBrk="1" hangingPunct="1">
              <a:spcBef>
                <a:spcPct val="0"/>
              </a:spcBef>
              <a:buFontTx/>
              <a:buNone/>
            </a:pPr>
            <a:r>
              <a:rPr lang="de-DE" altLang="de-DE" sz="1400" b="1" dirty="0" err="1">
                <a:solidFill>
                  <a:srgbClr val="5F5F5F"/>
                </a:solidFill>
                <a:latin typeface="Garamond" panose="02020404030301010803" pitchFamily="18" charset="0"/>
              </a:rPr>
              <a:t>Designing</a:t>
            </a:r>
            <a:r>
              <a:rPr lang="de-DE" altLang="de-DE" sz="1400" b="1" dirty="0">
                <a:solidFill>
                  <a:srgbClr val="5F5F5F"/>
                </a:solidFill>
                <a:latin typeface="Garamond" panose="02020404030301010803" pitchFamily="18" charset="0"/>
              </a:rPr>
              <a:t> Futures: Zukünfte gestalten </a:t>
            </a:r>
          </a:p>
          <a:p>
            <a:pPr eaLnBrk="1" hangingPunct="1">
              <a:spcBef>
                <a:spcPct val="0"/>
              </a:spcBef>
              <a:buFontTx/>
              <a:buNone/>
            </a:pPr>
            <a:endParaRPr lang="de-DE" altLang="de-DE" sz="2400" b="1" dirty="0">
              <a:solidFill>
                <a:srgbClr val="5F5F5F"/>
              </a:solidFill>
              <a:latin typeface="Garamond" panose="02020404030301010803" pitchFamily="18" charset="0"/>
            </a:endParaRPr>
          </a:p>
          <a:p>
            <a:pPr eaLnBrk="1" hangingPunct="1">
              <a:spcBef>
                <a:spcPct val="0"/>
              </a:spcBef>
              <a:buFontTx/>
              <a:buNone/>
            </a:pPr>
            <a:endParaRPr lang="de-DE" altLang="de-DE" sz="1400" b="1" dirty="0">
              <a:latin typeface="Garamond" panose="02020404030301010803" pitchFamily="18" charset="0"/>
            </a:endParaRPr>
          </a:p>
          <a:p>
            <a:pPr eaLnBrk="1" hangingPunct="1">
              <a:spcBef>
                <a:spcPct val="0"/>
              </a:spcBef>
              <a:buFontTx/>
              <a:buNone/>
            </a:pPr>
            <a:r>
              <a:rPr lang="de-DE" altLang="de-DE" sz="1400" b="1" dirty="0">
                <a:solidFill>
                  <a:srgbClr val="5F5F5F"/>
                </a:solidFill>
                <a:latin typeface="Garamond" panose="02020404030301010803" pitchFamily="18" charset="0"/>
              </a:rPr>
              <a:t>26.–29. September 2023</a:t>
            </a:r>
          </a:p>
          <a:p>
            <a:pPr eaLnBrk="1" hangingPunct="1">
              <a:spcBef>
                <a:spcPct val="0"/>
              </a:spcBef>
              <a:buFontTx/>
              <a:buNone/>
            </a:pPr>
            <a:r>
              <a:rPr lang="de-DE" altLang="de-DE" sz="1400" b="1" dirty="0">
                <a:solidFill>
                  <a:srgbClr val="5F5F5F"/>
                </a:solidFill>
                <a:latin typeface="Garamond" panose="02020404030301010803" pitchFamily="18" charset="0"/>
              </a:rPr>
              <a:t>Berlin</a:t>
            </a:r>
            <a:endParaRPr lang="en-US" altLang="de-DE" sz="1400" b="1" dirty="0">
              <a:solidFill>
                <a:srgbClr val="5F5F5F"/>
              </a:solidFill>
              <a:latin typeface="Garamond" panose="02020404030301010803" pitchFamily="18" charset="0"/>
            </a:endParaRPr>
          </a:p>
        </p:txBody>
      </p:sp>
      <p:sp>
        <p:nvSpPr>
          <p:cNvPr id="14342" name="Text Box 11">
            <a:extLst>
              <a:ext uri="{FF2B5EF4-FFF2-40B4-BE49-F238E27FC236}">
                <a16:creationId xmlns:a16="http://schemas.microsoft.com/office/drawing/2014/main" id="{B7EC3CEE-CF49-8AB2-403A-8064DBAEB725}"/>
              </a:ext>
            </a:extLst>
          </p:cNvPr>
          <p:cNvSpPr txBox="1">
            <a:spLocks noChangeArrowheads="1"/>
          </p:cNvSpPr>
          <p:nvPr/>
        </p:nvSpPr>
        <p:spPr bwMode="auto">
          <a:xfrm>
            <a:off x="5153025" y="5781675"/>
            <a:ext cx="1760538"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de-DE" sz="2200">
                <a:solidFill>
                  <a:srgbClr val="5F5F5F"/>
                </a:solidFill>
                <a:latin typeface="Garamond" panose="02020404030301010803" pitchFamily="18" charset="0"/>
              </a:rPr>
              <a:t>Proceedings</a:t>
            </a:r>
          </a:p>
        </p:txBody>
      </p:sp>
      <p:sp>
        <p:nvSpPr>
          <p:cNvPr id="14343" name="Text Box 12">
            <a:extLst>
              <a:ext uri="{FF2B5EF4-FFF2-40B4-BE49-F238E27FC236}">
                <a16:creationId xmlns:a16="http://schemas.microsoft.com/office/drawing/2014/main" id="{A6FDA03B-1BBC-7EA7-7677-F204E6D1EC89}"/>
              </a:ext>
            </a:extLst>
          </p:cNvPr>
          <p:cNvSpPr txBox="1">
            <a:spLocks noChangeArrowheads="1"/>
          </p:cNvSpPr>
          <p:nvPr/>
        </p:nvSpPr>
        <p:spPr bwMode="auto">
          <a:xfrm>
            <a:off x="254000" y="5607050"/>
            <a:ext cx="3727450"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tabLst>
                <a:tab pos="98425" algn="l"/>
              </a:tabLst>
              <a:defRPr sz="3200">
                <a:solidFill>
                  <a:schemeClr val="tx1"/>
                </a:solidFill>
                <a:latin typeface="Times New Roman" panose="02020603050405020304" pitchFamily="18" charset="0"/>
              </a:defRPr>
            </a:lvl1pPr>
            <a:lvl2pPr marL="742950" indent="-285750">
              <a:spcBef>
                <a:spcPct val="20000"/>
              </a:spcBef>
              <a:buChar char="–"/>
              <a:tabLst>
                <a:tab pos="98425" algn="l"/>
              </a:tabLst>
              <a:defRPr sz="2800">
                <a:solidFill>
                  <a:schemeClr val="tx1"/>
                </a:solidFill>
                <a:latin typeface="Times New Roman" panose="02020603050405020304" pitchFamily="18" charset="0"/>
              </a:defRPr>
            </a:lvl2pPr>
            <a:lvl3pPr marL="1143000" indent="-228600">
              <a:spcBef>
                <a:spcPct val="20000"/>
              </a:spcBef>
              <a:buChar char="•"/>
              <a:tabLst>
                <a:tab pos="98425" algn="l"/>
              </a:tabLst>
              <a:defRPr sz="2400">
                <a:solidFill>
                  <a:schemeClr val="tx1"/>
                </a:solidFill>
                <a:latin typeface="Times New Roman" panose="02020603050405020304" pitchFamily="18" charset="0"/>
              </a:defRPr>
            </a:lvl3pPr>
            <a:lvl4pPr marL="1600200" indent="-228600">
              <a:spcBef>
                <a:spcPct val="20000"/>
              </a:spcBef>
              <a:buChar char="–"/>
              <a:tabLst>
                <a:tab pos="98425" algn="l"/>
              </a:tabLst>
              <a:defRPr sz="2000">
                <a:solidFill>
                  <a:schemeClr val="tx1"/>
                </a:solidFill>
                <a:latin typeface="Times New Roman" panose="02020603050405020304" pitchFamily="18" charset="0"/>
              </a:defRPr>
            </a:lvl4pPr>
            <a:lvl5pPr marL="2057400" indent="-228600">
              <a:spcBef>
                <a:spcPct val="20000"/>
              </a:spcBef>
              <a:buChar char="»"/>
              <a:tabLst>
                <a:tab pos="98425"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tabLst>
                <a:tab pos="98425"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tabLst>
                <a:tab pos="98425"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tabLst>
                <a:tab pos="98425"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tabLst>
                <a:tab pos="98425" algn="l"/>
              </a:tabLst>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de-DE" sz="900">
                <a:latin typeface="Garamond" panose="02020404030301010803" pitchFamily="18" charset="0"/>
              </a:rPr>
              <a:t>The INFORMATIK FESTIVAL </a:t>
            </a:r>
            <a:r>
              <a:rPr lang="en-US" altLang="de-DE" sz="900" i="1">
                <a:latin typeface="Garamond" panose="02020404030301010803" pitchFamily="18" charset="0"/>
              </a:rPr>
              <a:t>– </a:t>
            </a:r>
            <a:r>
              <a:rPr lang="en-US" altLang="de-DE" sz="900" i="1" dirty="0">
                <a:latin typeface="Garamond" panose="02020404030301010803" pitchFamily="18" charset="0"/>
              </a:rPr>
              <a:t>Designing Futures: Shaping Futures</a:t>
            </a:r>
            <a:r>
              <a:rPr lang="en-US" altLang="de-DE" sz="900" dirty="0">
                <a:latin typeface="Garamond" panose="02020404030301010803" pitchFamily="18" charset="0"/>
              </a:rPr>
              <a:t> focuses on the design of digital technologies and IT systems and their power to shape societal, cultural, social and economic processes. This volume contains contributions on the topics of education, cybersecurity &amp; privacy, offers for scientists in training, critical thinking, culture &amp; design, public infrastructure, ecological sustainability, quantum computing, and business, management &amp; industry.</a:t>
            </a:r>
          </a:p>
        </p:txBody>
      </p:sp>
      <p:sp>
        <p:nvSpPr>
          <p:cNvPr id="14344" name="Text Box 8">
            <a:extLst>
              <a:ext uri="{FF2B5EF4-FFF2-40B4-BE49-F238E27FC236}">
                <a16:creationId xmlns:a16="http://schemas.microsoft.com/office/drawing/2014/main" id="{0DEFE4DA-6A76-2AED-F294-7066F1E14642}"/>
              </a:ext>
            </a:extLst>
          </p:cNvPr>
          <p:cNvSpPr txBox="1">
            <a:spLocks noChangeArrowheads="1"/>
          </p:cNvSpPr>
          <p:nvPr/>
        </p:nvSpPr>
        <p:spPr bwMode="auto">
          <a:xfrm>
            <a:off x="5153025" y="390525"/>
            <a:ext cx="3062288"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de-DE" sz="2400" b="1">
                <a:solidFill>
                  <a:srgbClr val="5F5F5F"/>
                </a:solidFill>
                <a:latin typeface="Garamond" panose="02020404030301010803" pitchFamily="18" charset="0"/>
              </a:rPr>
              <a:t>GI-Edition</a:t>
            </a:r>
          </a:p>
          <a:p>
            <a:pPr eaLnBrk="1" hangingPunct="1">
              <a:spcBef>
                <a:spcPct val="50000"/>
              </a:spcBef>
              <a:buFontTx/>
              <a:buNone/>
            </a:pPr>
            <a:r>
              <a:rPr lang="en-US" altLang="de-DE" sz="2000" b="1">
                <a:solidFill>
                  <a:srgbClr val="5F5F5F"/>
                </a:solidFill>
                <a:latin typeface="Garamond" panose="02020404030301010803" pitchFamily="18" charset="0"/>
              </a:rPr>
              <a:t>Lecture Notes</a:t>
            </a:r>
          </a:p>
          <a:p>
            <a:pPr eaLnBrk="1" hangingPunct="1">
              <a:lnSpc>
                <a:spcPct val="20000"/>
              </a:lnSpc>
              <a:spcBef>
                <a:spcPct val="50000"/>
              </a:spcBef>
              <a:buFontTx/>
              <a:buNone/>
            </a:pPr>
            <a:r>
              <a:rPr lang="en-US" altLang="de-DE" sz="2000" b="1">
                <a:solidFill>
                  <a:srgbClr val="5F5F5F"/>
                </a:solidFill>
                <a:latin typeface="Garamond" panose="02020404030301010803" pitchFamily="18" charset="0"/>
              </a:rPr>
              <a:t>in Informatics</a:t>
            </a:r>
          </a:p>
        </p:txBody>
      </p:sp>
      <p:sp>
        <p:nvSpPr>
          <p:cNvPr id="14345" name="Text Box 18">
            <a:extLst>
              <a:ext uri="{FF2B5EF4-FFF2-40B4-BE49-F238E27FC236}">
                <a16:creationId xmlns:a16="http://schemas.microsoft.com/office/drawing/2014/main" id="{45AAEEFC-D812-DB01-C278-0E871D532341}"/>
              </a:ext>
            </a:extLst>
          </p:cNvPr>
          <p:cNvSpPr txBox="1">
            <a:spLocks noChangeArrowheads="1"/>
          </p:cNvSpPr>
          <p:nvPr/>
        </p:nvSpPr>
        <p:spPr bwMode="auto">
          <a:xfrm>
            <a:off x="381000" y="425450"/>
            <a:ext cx="3519488"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de-DE" sz="1000">
                <a:latin typeface="Garamond" panose="02020404030301010803" pitchFamily="18" charset="0"/>
              </a:rPr>
              <a:t>Gesellschaft für Informatik e.V. (GI)</a:t>
            </a:r>
          </a:p>
          <a:p>
            <a:pPr eaLnBrk="1" hangingPunct="1">
              <a:spcBef>
                <a:spcPct val="0"/>
              </a:spcBef>
              <a:buFontTx/>
              <a:buNone/>
            </a:pPr>
            <a:endParaRPr lang="en-US" altLang="de-DE" sz="1000">
              <a:latin typeface="Garamond" panose="02020404030301010803" pitchFamily="18" charset="0"/>
            </a:endParaRPr>
          </a:p>
          <a:p>
            <a:pPr algn="just" eaLnBrk="1" hangingPunct="1">
              <a:spcBef>
                <a:spcPct val="0"/>
              </a:spcBef>
              <a:buFontTx/>
              <a:buNone/>
            </a:pPr>
            <a:r>
              <a:rPr lang="en-US" altLang="de-DE" sz="1000">
                <a:latin typeface="Garamond" panose="02020404030301010803" pitchFamily="18" charset="0"/>
              </a:rPr>
              <a:t>publishes this series in order to make available to a broad public recent findings in informatics (i.e. computer science and informa-tion systems), to document conferences that are organized in co-operation with GI and to publish the annual GI Award dissertation.</a:t>
            </a:r>
          </a:p>
          <a:p>
            <a:pPr eaLnBrk="1" hangingPunct="1">
              <a:spcBef>
                <a:spcPct val="0"/>
              </a:spcBef>
              <a:buFontTx/>
              <a:buNone/>
            </a:pPr>
            <a:endParaRPr lang="en-US" altLang="de-DE" sz="1000">
              <a:latin typeface="Garamond" panose="02020404030301010803" pitchFamily="18" charset="0"/>
            </a:endParaRPr>
          </a:p>
          <a:p>
            <a:pPr eaLnBrk="1" hangingPunct="1">
              <a:spcBef>
                <a:spcPct val="0"/>
              </a:spcBef>
              <a:buFontTx/>
              <a:buNone/>
            </a:pPr>
            <a:r>
              <a:rPr lang="en-US" altLang="de-DE" sz="1000">
                <a:latin typeface="Garamond" panose="02020404030301010803" pitchFamily="18" charset="0"/>
              </a:rPr>
              <a:t>Broken down into</a:t>
            </a:r>
          </a:p>
          <a:p>
            <a:pPr eaLnBrk="1" hangingPunct="1">
              <a:spcBef>
                <a:spcPct val="0"/>
              </a:spcBef>
            </a:pPr>
            <a:r>
              <a:rPr lang="en-US" altLang="de-DE" sz="1000">
                <a:latin typeface="Garamond" panose="02020404030301010803" pitchFamily="18" charset="0"/>
              </a:rPr>
              <a:t> seminars </a:t>
            </a:r>
          </a:p>
          <a:p>
            <a:pPr eaLnBrk="1" hangingPunct="1">
              <a:spcBef>
                <a:spcPct val="0"/>
              </a:spcBef>
            </a:pPr>
            <a:r>
              <a:rPr lang="en-US" altLang="de-DE" sz="1000">
                <a:latin typeface="Garamond" panose="02020404030301010803" pitchFamily="18" charset="0"/>
              </a:rPr>
              <a:t> proceedings</a:t>
            </a:r>
          </a:p>
          <a:p>
            <a:pPr eaLnBrk="1" hangingPunct="1">
              <a:spcBef>
                <a:spcPct val="0"/>
              </a:spcBef>
            </a:pPr>
            <a:r>
              <a:rPr lang="en-US" altLang="de-DE" sz="1000">
                <a:latin typeface="Garamond" panose="02020404030301010803" pitchFamily="18" charset="0"/>
              </a:rPr>
              <a:t> dissertations</a:t>
            </a:r>
          </a:p>
          <a:p>
            <a:pPr eaLnBrk="1" hangingPunct="1">
              <a:spcBef>
                <a:spcPct val="0"/>
              </a:spcBef>
            </a:pPr>
            <a:r>
              <a:rPr lang="en-US" altLang="de-DE" sz="1000">
                <a:latin typeface="Garamond" panose="02020404030301010803" pitchFamily="18" charset="0"/>
              </a:rPr>
              <a:t> thematics</a:t>
            </a:r>
          </a:p>
          <a:p>
            <a:pPr algn="just" eaLnBrk="1" hangingPunct="1">
              <a:spcBef>
                <a:spcPct val="0"/>
              </a:spcBef>
              <a:buFontTx/>
              <a:buNone/>
            </a:pPr>
            <a:r>
              <a:rPr lang="en-US" altLang="de-DE" sz="1000">
                <a:latin typeface="Garamond" panose="02020404030301010803" pitchFamily="18" charset="0"/>
              </a:rPr>
              <a:t>current topics are dealt with from the vantage point of research and development, teaching and further training in theory and practice. The Editorial Committee uses an intensive review process in order to ensure high quality contributions.</a:t>
            </a:r>
          </a:p>
          <a:p>
            <a:pPr eaLnBrk="1" hangingPunct="1">
              <a:spcBef>
                <a:spcPct val="0"/>
              </a:spcBef>
              <a:buFontTx/>
              <a:buNone/>
            </a:pPr>
            <a:endParaRPr lang="en-US" altLang="de-DE" sz="1000">
              <a:latin typeface="Garamond" panose="02020404030301010803" pitchFamily="18" charset="0"/>
            </a:endParaRPr>
          </a:p>
          <a:p>
            <a:pPr eaLnBrk="1" hangingPunct="1">
              <a:spcBef>
                <a:spcPct val="0"/>
              </a:spcBef>
              <a:buFontTx/>
              <a:buNone/>
            </a:pPr>
            <a:r>
              <a:rPr lang="en-US" altLang="de-DE" sz="1000">
                <a:latin typeface="Garamond" panose="02020404030301010803" pitchFamily="18" charset="0"/>
              </a:rPr>
              <a:t>The volumes are published in German or English.</a:t>
            </a:r>
          </a:p>
          <a:p>
            <a:pPr eaLnBrk="1" hangingPunct="1">
              <a:spcBef>
                <a:spcPct val="0"/>
              </a:spcBef>
              <a:buFontTx/>
              <a:buNone/>
            </a:pPr>
            <a:endParaRPr lang="en-US" altLang="de-DE" sz="1000">
              <a:latin typeface="Garamond" panose="02020404030301010803" pitchFamily="18" charset="0"/>
            </a:endParaRPr>
          </a:p>
          <a:p>
            <a:pPr eaLnBrk="1" hangingPunct="1">
              <a:spcBef>
                <a:spcPct val="0"/>
              </a:spcBef>
              <a:buFontTx/>
              <a:buNone/>
            </a:pPr>
            <a:r>
              <a:rPr lang="en-US" altLang="de-DE" sz="1000">
                <a:latin typeface="Garamond" panose="02020404030301010803" pitchFamily="18" charset="0"/>
              </a:rPr>
              <a:t>Information: https://www.gi.de/service/publikationen/lni/</a:t>
            </a:r>
          </a:p>
        </p:txBody>
      </p:sp>
      <p:sp>
        <p:nvSpPr>
          <p:cNvPr id="14346" name="Line 19">
            <a:extLst>
              <a:ext uri="{FF2B5EF4-FFF2-40B4-BE49-F238E27FC236}">
                <a16:creationId xmlns:a16="http://schemas.microsoft.com/office/drawing/2014/main" id="{77FD27E1-957E-8EA2-B04B-48855B5C8F8F}"/>
              </a:ext>
            </a:extLst>
          </p:cNvPr>
          <p:cNvSpPr>
            <a:spLocks noChangeShapeType="1"/>
          </p:cNvSpPr>
          <p:nvPr/>
        </p:nvSpPr>
        <p:spPr bwMode="auto">
          <a:xfrm>
            <a:off x="4841875" y="28575"/>
            <a:ext cx="0" cy="6829425"/>
          </a:xfrm>
          <a:prstGeom prst="line">
            <a:avLst/>
          </a:prstGeom>
          <a:noFill/>
          <a:ln w="3175">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14347" name="Line 20">
            <a:extLst>
              <a:ext uri="{FF2B5EF4-FFF2-40B4-BE49-F238E27FC236}">
                <a16:creationId xmlns:a16="http://schemas.microsoft.com/office/drawing/2014/main" id="{3F880356-6827-056A-AB53-ECF68555282B}"/>
              </a:ext>
            </a:extLst>
          </p:cNvPr>
          <p:cNvSpPr>
            <a:spLocks noChangeShapeType="1"/>
          </p:cNvSpPr>
          <p:nvPr/>
        </p:nvSpPr>
        <p:spPr bwMode="auto">
          <a:xfrm>
            <a:off x="4292600" y="28575"/>
            <a:ext cx="0" cy="6829425"/>
          </a:xfrm>
          <a:prstGeom prst="line">
            <a:avLst/>
          </a:prstGeom>
          <a:noFill/>
          <a:ln w="3175">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14348" name="Text Box 27">
            <a:extLst>
              <a:ext uri="{FF2B5EF4-FFF2-40B4-BE49-F238E27FC236}">
                <a16:creationId xmlns:a16="http://schemas.microsoft.com/office/drawing/2014/main" id="{B022BE71-32FC-C7D7-A51B-C930D1B3BC72}"/>
              </a:ext>
            </a:extLst>
          </p:cNvPr>
          <p:cNvSpPr txBox="1">
            <a:spLocks noChangeArrowheads="1"/>
          </p:cNvSpPr>
          <p:nvPr/>
        </p:nvSpPr>
        <p:spPr bwMode="auto">
          <a:xfrm>
            <a:off x="361950" y="5008563"/>
            <a:ext cx="145264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de-DE" altLang="de-DE" sz="1000" dirty="0">
                <a:latin typeface="Garamond" panose="02020404030301010803" pitchFamily="18" charset="0"/>
              </a:rPr>
              <a:t>ISSN 2944-7682 (Online)</a:t>
            </a:r>
          </a:p>
        </p:txBody>
      </p:sp>
      <p:pic>
        <p:nvPicPr>
          <p:cNvPr id="14349" name="Grafik 1">
            <a:extLst>
              <a:ext uri="{FF2B5EF4-FFF2-40B4-BE49-F238E27FC236}">
                <a16:creationId xmlns:a16="http://schemas.microsoft.com/office/drawing/2014/main" id="{F1B46F2A-C038-5801-1DDA-E64B748A5A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48638" y="47625"/>
            <a:ext cx="949325"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Grafik 2">
            <a:extLst>
              <a:ext uri="{FF2B5EF4-FFF2-40B4-BE49-F238E27FC236}">
                <a16:creationId xmlns:a16="http://schemas.microsoft.com/office/drawing/2014/main" id="{69D3AA4A-E8FF-64F4-4F56-DD83B1C3DAB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48163" y="390525"/>
            <a:ext cx="5080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273</Words>
  <Application>Microsoft Macintosh PowerPoint</Application>
  <PresentationFormat>Bildschirmpräsentation (4:3)</PresentationFormat>
  <Paragraphs>31</Paragraphs>
  <Slides>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vt:i4>
      </vt:variant>
    </vt:vector>
  </HeadingPairs>
  <TitlesOfParts>
    <vt:vector size="6" baseType="lpstr">
      <vt:lpstr>Times New Roman</vt:lpstr>
      <vt:lpstr>Arial</vt:lpstr>
      <vt:lpstr>Calibri</vt:lpstr>
      <vt:lpstr>Garamond</vt:lpstr>
      <vt:lpstr>Standarddesign</vt:lpstr>
      <vt:lpstr>PowerPoint-Präsentation</vt:lpstr>
    </vt:vector>
  </TitlesOfParts>
  <Company>Victoria University of Wellington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P-127 Umschlag</dc:title>
  <dc:creator>Thomas Kühne</dc:creator>
  <cp:lastModifiedBy>Microsoft Office User</cp:lastModifiedBy>
  <cp:revision>52</cp:revision>
  <cp:lastPrinted>2001-03-19T18:48:32Z</cp:lastPrinted>
  <dcterms:created xsi:type="dcterms:W3CDTF">2000-12-13T14:27:02Z</dcterms:created>
  <dcterms:modified xsi:type="dcterms:W3CDTF">2025-01-11T17:01:23Z</dcterms:modified>
</cp:coreProperties>
</file>