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30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476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6D6B6A2B-A6AD-4AAC-917E-F0CBF0A83C3C}" type="datetimeFigureOut">
              <a:rPr lang="de-DE" smtClean="0"/>
              <a:t>22.01.2025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FDB8825-0C9E-4AE4-B828-1EF846DF9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2355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6D6B6A2B-A6AD-4AAC-917E-F0CBF0A83C3C}" type="datetimeFigureOut">
              <a:rPr lang="de-DE" smtClean="0"/>
              <a:t>22.01.2025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FDB8825-0C9E-4AE4-B828-1EF846DF9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327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5709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6D6B6A2B-A6AD-4AAC-917E-F0CBF0A83C3C}" type="datetimeFigureOut">
              <a:rPr lang="de-DE" smtClean="0"/>
              <a:t>22.01.2025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FDB8825-0C9E-4AE4-B828-1EF846DF9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3746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  <a:prstGeom prst="rect">
            <a:avLst/>
          </a:prstGeom>
        </p:spPr>
        <p:txBody>
          <a:bodyPr anchor="b"/>
          <a:lstStyle>
            <a:lvl1pPr>
              <a:defRPr sz="496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6D6B6A2B-A6AD-4AAC-917E-F0CBF0A83C3C}" type="datetimeFigureOut">
              <a:rPr lang="de-DE" smtClean="0"/>
              <a:t>22.01.2025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FDB8825-0C9E-4AE4-B828-1EF846DF9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1166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6D6B6A2B-A6AD-4AAC-917E-F0CBF0A83C3C}" type="datetimeFigureOut">
              <a:rPr lang="de-DE" smtClean="0"/>
              <a:t>22.01.2025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FDB8825-0C9E-4AE4-B828-1EF846DF9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095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6D6B6A2B-A6AD-4AAC-917E-F0CBF0A83C3C}" type="datetimeFigureOut">
              <a:rPr lang="de-DE" smtClean="0"/>
              <a:t>22.01.2025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FDB8825-0C9E-4AE4-B828-1EF846DF9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674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6D6B6A2B-A6AD-4AAC-917E-F0CBF0A83C3C}" type="datetimeFigureOut">
              <a:rPr lang="de-DE" smtClean="0"/>
              <a:t>22.01.2025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FDB8825-0C9E-4AE4-B828-1EF846DF9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4348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  <a:prstGeom prst="rect">
            <a:avLst/>
          </a:prstGeom>
        </p:spPr>
        <p:txBody>
          <a:bodyPr anchor="b"/>
          <a:lstStyle>
            <a:lvl1pPr>
              <a:defRPr sz="2645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  <a:prstGeom prst="rect">
            <a:avLst/>
          </a:prstGeo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6D6B6A2B-A6AD-4AAC-917E-F0CBF0A83C3C}" type="datetimeFigureOut">
              <a:rPr lang="de-DE" smtClean="0"/>
              <a:t>22.01.2025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FDB8825-0C9E-4AE4-B828-1EF846DF9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1222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  <a:prstGeom prst="rect">
            <a:avLst/>
          </a:prstGeom>
        </p:spPr>
        <p:txBody>
          <a:bodyPr anchor="b"/>
          <a:lstStyle>
            <a:lvl1pPr>
              <a:defRPr sz="2645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6D6B6A2B-A6AD-4AAC-917E-F0CBF0A83C3C}" type="datetimeFigureOut">
              <a:rPr lang="de-DE" smtClean="0"/>
              <a:t>22.01.2025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FDB8825-0C9E-4AE4-B828-1EF846DF9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0400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6">
            <a:extLst/>
          </p:cNvPr>
          <p:cNvSpPr txBox="1">
            <a:spLocks noChangeArrowheads="1"/>
          </p:cNvSpPr>
          <p:nvPr userDrawn="1"/>
        </p:nvSpPr>
        <p:spPr bwMode="auto">
          <a:xfrm>
            <a:off x="592138" y="9660504"/>
            <a:ext cx="6448742" cy="461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91430" tIns="45715" rIns="91430" bIns="45715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de-DE" altLang="de-DE" sz="1200" dirty="0">
                <a:latin typeface="Fira Sans Light" charset="0"/>
                <a:ea typeface="Fira Sans Light" charset="0"/>
                <a:cs typeface="Fira Sans Light" charset="0"/>
              </a:rPr>
              <a:t>Gesellschaft für Informatik e.V. (GI)</a:t>
            </a:r>
            <a:br>
              <a:rPr lang="de-DE" altLang="de-DE" sz="1200" dirty="0">
                <a:latin typeface="Fira Sans Light" charset="0"/>
                <a:ea typeface="Fira Sans Light" charset="0"/>
                <a:cs typeface="Fira Sans Light" charset="0"/>
              </a:rPr>
            </a:br>
            <a:r>
              <a:rPr lang="de-DE" altLang="de-DE" sz="1200" dirty="0">
                <a:latin typeface="Fira Sans Light" charset="0"/>
                <a:ea typeface="Fira Sans Light" charset="0"/>
                <a:cs typeface="Fira Sans Light" charset="0"/>
              </a:rPr>
              <a:t>Wissenschaftszentrum, </a:t>
            </a:r>
            <a:r>
              <a:rPr lang="de-DE" altLang="de-DE" sz="1200" dirty="0" err="1">
                <a:latin typeface="Fira Sans Light" charset="0"/>
                <a:ea typeface="Fira Sans Light" charset="0"/>
                <a:cs typeface="Fira Sans Light" charset="0"/>
              </a:rPr>
              <a:t>Ahrstr</a:t>
            </a:r>
            <a:r>
              <a:rPr lang="de-DE" altLang="de-DE" sz="1200" dirty="0">
                <a:latin typeface="Fira Sans Light" charset="0"/>
                <a:ea typeface="Fira Sans Light" charset="0"/>
                <a:cs typeface="Fira Sans Light" charset="0"/>
              </a:rPr>
              <a:t>. 45, 53175 Bonn</a:t>
            </a:r>
          </a:p>
        </p:txBody>
      </p:sp>
      <p:sp>
        <p:nvSpPr>
          <p:cNvPr id="10" name="Text Box 49">
            <a:extLst/>
          </p:cNvPr>
          <p:cNvSpPr txBox="1">
            <a:spLocks noChangeArrowheads="1"/>
          </p:cNvSpPr>
          <p:nvPr userDrawn="1"/>
        </p:nvSpPr>
        <p:spPr bwMode="auto">
          <a:xfrm>
            <a:off x="1098550" y="3935998"/>
            <a:ext cx="5486400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de-DE" altLang="de-DE" sz="1800" dirty="0">
                <a:latin typeface="Fira Sans Light" charset="0"/>
                <a:ea typeface="Fira Sans Light" charset="0"/>
                <a:cs typeface="Fira Sans Light" charset="0"/>
              </a:rPr>
              <a:t>Die Gesellschaft für Informatik e.V. (GI) verleiht diese Urkunde für herausragende Leistungen im Fach Informatik</a:t>
            </a:r>
          </a:p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de-DE" altLang="de-DE" sz="1800" dirty="0">
                <a:latin typeface="Fira Sans Light" charset="0"/>
                <a:ea typeface="Fira Sans Light" charset="0"/>
                <a:cs typeface="Fira Sans Light" charset="0"/>
              </a:rPr>
              <a:t>an:</a:t>
            </a:r>
          </a:p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de-DE" altLang="de-DE" sz="2400" dirty="0">
                <a:latin typeface="Fira Sans Light" charset="0"/>
                <a:ea typeface="Fira Sans Light" charset="0"/>
                <a:cs typeface="Fira Sans Light" charset="0"/>
              </a:rPr>
              <a:t>Alan Turing</a:t>
            </a:r>
          </a:p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de-DE" altLang="de-DE" sz="2400" dirty="0">
                <a:latin typeface="Fira Sans Light" charset="0"/>
                <a:ea typeface="Fira Sans Light" charset="0"/>
                <a:cs typeface="Fira Sans Light" charset="0"/>
              </a:rPr>
              <a:t>Konrad-Zuse-Schule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endParaRPr lang="de-DE" altLang="de-DE" sz="1400" dirty="0">
              <a:latin typeface="Fira Sans Light" charset="0"/>
              <a:ea typeface="Fira Sans Light" charset="0"/>
              <a:cs typeface="Fira Sans Light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de-DE" altLang="de-DE" sz="1400" dirty="0">
                <a:latin typeface="Fira Sans Light" charset="0"/>
                <a:ea typeface="Fira Sans Light" charset="0"/>
                <a:cs typeface="Fira Sans Light" charset="0"/>
              </a:rPr>
              <a:t>Hiermit ist ein kostenfreier (einjähriger)  Bezug von Leistungen 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de-DE" altLang="de-DE" sz="1400" dirty="0">
                <a:latin typeface="Fira Sans Light" charset="0"/>
                <a:ea typeface="Fira Sans Light" charset="0"/>
                <a:cs typeface="Fira Sans Light" charset="0"/>
              </a:rPr>
              <a:t>der Gesellschaft für Informatik e.V. verbunden.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de-DE" altLang="de-DE" sz="1400" dirty="0">
                <a:latin typeface="Fira Sans Light" charset="0"/>
                <a:ea typeface="Fira Sans Light" charset="0"/>
                <a:cs typeface="Fira Sans Light" charset="0"/>
              </a:rPr>
              <a:t>Die Geschäftsführerin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endParaRPr lang="de-DE" altLang="de-DE" sz="2400" dirty="0">
              <a:latin typeface="Fira Sans Light" charset="0"/>
              <a:ea typeface="Fira Sans Light" charset="0"/>
              <a:cs typeface="Fira Sans Light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endParaRPr lang="de-DE" altLang="de-DE" sz="1400" dirty="0">
              <a:latin typeface="Fira Sans Light" charset="0"/>
              <a:ea typeface="Fira Sans Light" charset="0"/>
              <a:cs typeface="Fira Sans Light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de-DE" altLang="de-DE" sz="1400" dirty="0">
                <a:latin typeface="Fira Sans Light" charset="0"/>
                <a:ea typeface="Fira Sans Light" charset="0"/>
                <a:cs typeface="Fira Sans Light" charset="0"/>
              </a:rPr>
              <a:t>Vorname Nachname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de-DE" altLang="de-DE" sz="1400" dirty="0">
                <a:latin typeface="Fira Sans Light" charset="0"/>
                <a:ea typeface="Fira Sans Light" charset="0"/>
                <a:cs typeface="Fira Sans Light" charset="0"/>
              </a:rPr>
              <a:t>Bonn,  aktuelles Datum</a:t>
            </a:r>
          </a:p>
        </p:txBody>
      </p:sp>
      <p:sp>
        <p:nvSpPr>
          <p:cNvPr id="7" name="Textfeld 1">
            <a:extLst/>
          </p:cNvPr>
          <p:cNvSpPr txBox="1">
            <a:spLocks noChangeArrowheads="1"/>
          </p:cNvSpPr>
          <p:nvPr userDrawn="1"/>
        </p:nvSpPr>
        <p:spPr bwMode="auto">
          <a:xfrm>
            <a:off x="-1" y="1946275"/>
            <a:ext cx="7559675" cy="1446550"/>
          </a:xfrm>
          <a:prstGeom prst="rect">
            <a:avLst/>
          </a:prstGeom>
          <a:solidFill>
            <a:srgbClr val="FFE6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de-DE" altLang="de-DE" sz="2400" b="1" dirty="0">
              <a:solidFill>
                <a:schemeClr val="tx1">
                  <a:lumMod val="85000"/>
                  <a:lumOff val="15000"/>
                </a:schemeClr>
              </a:solidFill>
              <a:latin typeface="Fira Sans Light" charset="0"/>
              <a:ea typeface="Fira Sans Light" charset="0"/>
              <a:cs typeface="Fira Sans Light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Fira Sans Light" charset="0"/>
                <a:ea typeface="Fira Sans Light" charset="0"/>
                <a:cs typeface="Fira Sans Light" charset="0"/>
              </a:rPr>
              <a:t>Urkunde</a:t>
            </a:r>
            <a:endParaRPr lang="de-DE" altLang="de-DE" sz="3600" b="1" dirty="0">
              <a:solidFill>
                <a:schemeClr val="tx1">
                  <a:lumMod val="85000"/>
                  <a:lumOff val="15000"/>
                </a:schemeClr>
              </a:solidFill>
              <a:latin typeface="Fira Sans Light" charset="0"/>
              <a:ea typeface="Fira Sans Light" charset="0"/>
              <a:cs typeface="Fira Sans Light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de-DE" altLang="de-DE" sz="2400" b="1" dirty="0">
              <a:solidFill>
                <a:schemeClr val="tx1">
                  <a:lumMod val="85000"/>
                  <a:lumOff val="15000"/>
                </a:schemeClr>
              </a:solidFill>
              <a:latin typeface="Fira Sans Light" charset="0"/>
              <a:ea typeface="Fira Sans Light" charset="0"/>
              <a:cs typeface="Fira Sans Light" charset="0"/>
            </a:endParaRPr>
          </a:p>
        </p:txBody>
      </p:sp>
      <p:sp>
        <p:nvSpPr>
          <p:cNvPr id="9" name="Text Box 19">
            <a:extLst/>
          </p:cNvPr>
          <p:cNvSpPr txBox="1">
            <a:spLocks noChangeArrowheads="1"/>
          </p:cNvSpPr>
          <p:nvPr userDrawn="1"/>
        </p:nvSpPr>
        <p:spPr bwMode="auto">
          <a:xfrm>
            <a:off x="592138" y="6415088"/>
            <a:ext cx="62658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1430" tIns="45715" rIns="91430" bIns="45715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de-DE" altLang="de-DE" sz="1400">
              <a:latin typeface="Fira Sans Light" charset="0"/>
              <a:ea typeface="Fira Sans Light" charset="0"/>
              <a:cs typeface="Fira Sans Light" charset="0"/>
            </a:endParaRPr>
          </a:p>
        </p:txBody>
      </p:sp>
      <p:pic>
        <p:nvPicPr>
          <p:cNvPr id="11" name="Grafik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17105" y="7900416"/>
            <a:ext cx="1630983" cy="513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0435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9">
            <a:extLst>
              <a:ext uri="{FF2B5EF4-FFF2-40B4-BE49-F238E27FC236}">
                <a16:creationId xmlns:a16="http://schemas.microsoft.com/office/drawing/2014/main" id="{BC5FA0FC-38F7-4116-A4B2-4C5523E8B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550" y="3611563"/>
            <a:ext cx="5486400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endParaRPr lang="de-DE" altLang="de-DE" sz="2000" dirty="0">
              <a:latin typeface="Fira Sans Light" charset="0"/>
              <a:ea typeface="Fira Sans Light" charset="0"/>
              <a:cs typeface="Fira Sans Light" charset="0"/>
            </a:endParaRPr>
          </a:p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de-DE" altLang="de-DE" sz="1800" dirty="0">
                <a:latin typeface="Fira Sans Light" charset="0"/>
                <a:ea typeface="Fira Sans Light" charset="0"/>
                <a:cs typeface="Fira Sans Light" charset="0"/>
              </a:rPr>
              <a:t>Die Gesellschaft für Informatik e.V. (GI) verleiht diese Urkunde für herausragende Leistungen im Fach Informatik</a:t>
            </a:r>
            <a:br>
              <a:rPr lang="de-DE" altLang="de-DE" sz="1800" dirty="0">
                <a:latin typeface="Fira Sans Light" charset="0"/>
                <a:ea typeface="Fira Sans Light" charset="0"/>
                <a:cs typeface="Fira Sans Light" charset="0"/>
              </a:rPr>
            </a:br>
            <a:r>
              <a:rPr lang="de-DE" altLang="de-DE" sz="1800" dirty="0">
                <a:latin typeface="Fira Sans Light" charset="0"/>
                <a:ea typeface="Fira Sans Light" charset="0"/>
                <a:cs typeface="Fira Sans Light" charset="0"/>
              </a:rPr>
              <a:t>an:</a:t>
            </a:r>
          </a:p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de-DE" altLang="de-DE" sz="2400" dirty="0">
                <a:latin typeface="Fira Sans Light" charset="0"/>
                <a:ea typeface="Fira Sans Light" charset="0"/>
                <a:cs typeface="Fira Sans Light" charset="0"/>
              </a:rPr>
              <a:t>Alan Turing</a:t>
            </a:r>
            <a:br>
              <a:rPr lang="de-DE" altLang="de-DE" sz="2400" dirty="0">
                <a:latin typeface="Fira Sans Light" charset="0"/>
                <a:ea typeface="Fira Sans Light" charset="0"/>
                <a:cs typeface="Fira Sans Light" charset="0"/>
              </a:rPr>
            </a:br>
            <a:r>
              <a:rPr lang="de-DE" altLang="de-DE" sz="2400" dirty="0">
                <a:latin typeface="Fira Sans Light" charset="0"/>
                <a:ea typeface="Fira Sans Light" charset="0"/>
                <a:cs typeface="Fira Sans Light" charset="0"/>
              </a:rPr>
              <a:t>Konrad-Zuse-Schule</a:t>
            </a:r>
            <a:endParaRPr lang="de-DE" altLang="de-DE" sz="1400" dirty="0">
              <a:latin typeface="Fira Sans Light" charset="0"/>
              <a:ea typeface="Fira Sans Light" charset="0"/>
              <a:cs typeface="Fira Sans Light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de-DE" altLang="de-DE" sz="1400" dirty="0">
                <a:latin typeface="Fira Sans Light" charset="0"/>
                <a:ea typeface="Fira Sans Light" charset="0"/>
                <a:cs typeface="Fira Sans Light" charset="0"/>
              </a:rPr>
              <a:t>Hiermit ist ein kostenfreier (einjähriger)  Bezug von Leistungen</a:t>
            </a:r>
            <a:br>
              <a:rPr lang="de-DE" altLang="de-DE" sz="1400" dirty="0">
                <a:latin typeface="Fira Sans Light" charset="0"/>
                <a:ea typeface="Fira Sans Light" charset="0"/>
                <a:cs typeface="Fira Sans Light" charset="0"/>
              </a:rPr>
            </a:br>
            <a:r>
              <a:rPr lang="de-DE" altLang="de-DE" sz="1400" dirty="0">
                <a:latin typeface="Fira Sans Light" charset="0"/>
                <a:ea typeface="Fira Sans Light" charset="0"/>
                <a:cs typeface="Fira Sans Light" charset="0"/>
              </a:rPr>
              <a:t>der Gesellschaft für Informatik e.V. verbunden.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de-DE" altLang="de-DE" sz="1400" dirty="0">
                <a:latin typeface="Fira Sans Light" charset="0"/>
                <a:ea typeface="Fira Sans Light" charset="0"/>
                <a:cs typeface="Fira Sans Light" charset="0"/>
              </a:rPr>
              <a:t>Die Geschäftsführerin</a:t>
            </a:r>
            <a:br>
              <a:rPr lang="de-DE" altLang="de-DE" sz="1400" dirty="0">
                <a:latin typeface="Fira Sans Light" charset="0"/>
                <a:ea typeface="Fira Sans Light" charset="0"/>
                <a:cs typeface="Fira Sans Light" charset="0"/>
              </a:rPr>
            </a:br>
            <a:endParaRPr lang="de-DE" altLang="de-DE" sz="1400" dirty="0">
              <a:latin typeface="Fira Sans Light" charset="0"/>
              <a:ea typeface="Fira Sans Light" charset="0"/>
              <a:cs typeface="Fira Sans Light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endParaRPr lang="de-DE" altLang="de-DE" sz="1400" dirty="0">
              <a:latin typeface="Fira Sans Light" charset="0"/>
              <a:ea typeface="Fira Sans Light" charset="0"/>
              <a:cs typeface="Fira Sans Light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de-DE" altLang="de-DE" sz="1400" dirty="0">
                <a:latin typeface="Fira Sans Light" charset="0"/>
                <a:ea typeface="Fira Sans Light" charset="0"/>
                <a:cs typeface="Fira Sans Light" charset="0"/>
              </a:rPr>
              <a:t>Cornelia Winter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de-DE" altLang="de-DE" sz="1400" dirty="0">
                <a:latin typeface="Fira Sans Light" charset="0"/>
                <a:ea typeface="Fira Sans Light" charset="0"/>
                <a:cs typeface="Fira Sans Light" charset="0"/>
              </a:rPr>
              <a:t>Bonn,  aktuelles Datum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de-DE" altLang="de-DE" sz="1400" dirty="0">
                <a:latin typeface="Fira Sans Light" charset="0"/>
                <a:ea typeface="Fira Sans Light" charset="0"/>
                <a:cs typeface="Fira Sans Light" charset="0"/>
              </a:rPr>
              <a:t>Bücher werden gestiftet von: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endParaRPr lang="de-DE" altLang="de-DE" sz="1400" dirty="0">
              <a:latin typeface="Fira Sans Light" charset="0"/>
              <a:ea typeface="Fira Sans Light" charset="0"/>
              <a:cs typeface="Fira Sans Light" charset="0"/>
            </a:endParaRPr>
          </a:p>
        </p:txBody>
      </p:sp>
      <p:sp>
        <p:nvSpPr>
          <p:cNvPr id="3" name="Textfeld 1">
            <a:extLst>
              <a:ext uri="{FF2B5EF4-FFF2-40B4-BE49-F238E27FC236}">
                <a16:creationId xmlns:a16="http://schemas.microsoft.com/office/drawing/2014/main" id="{D773E51D-B9D2-45AE-94CA-2B29CF208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46275"/>
            <a:ext cx="7620000" cy="1816100"/>
          </a:xfrm>
          <a:prstGeom prst="rect">
            <a:avLst/>
          </a:prstGeom>
          <a:solidFill>
            <a:srgbClr val="FFE60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de-DE" altLang="de-DE" sz="3600" b="1" dirty="0">
              <a:solidFill>
                <a:schemeClr val="tx1">
                  <a:lumMod val="85000"/>
                  <a:lumOff val="15000"/>
                </a:schemeClr>
              </a:solidFill>
              <a:latin typeface="Fira Sans Light" charset="0"/>
              <a:ea typeface="Fira Sans Light" charset="0"/>
              <a:cs typeface="Fira Sans Light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Fira Sans Light" charset="0"/>
                <a:ea typeface="Fira Sans Light" charset="0"/>
                <a:cs typeface="Fira Sans Light" charset="0"/>
              </a:rPr>
              <a:t>Urkunde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de-DE" altLang="de-DE" sz="3600" b="1" dirty="0">
              <a:solidFill>
                <a:schemeClr val="tx1">
                  <a:lumMod val="85000"/>
                  <a:lumOff val="15000"/>
                </a:schemeClr>
              </a:solidFill>
              <a:latin typeface="Fira Sans Light" charset="0"/>
              <a:ea typeface="Fira Sans Light" charset="0"/>
              <a:cs typeface="Fira Sans Light" charset="0"/>
            </a:endParaRPr>
          </a:p>
        </p:txBody>
      </p:sp>
      <p:pic>
        <p:nvPicPr>
          <p:cNvPr id="4" name="Grafik 7">
            <a:extLst>
              <a:ext uri="{FF2B5EF4-FFF2-40B4-BE49-F238E27FC236}">
                <a16:creationId xmlns:a16="http://schemas.microsoft.com/office/drawing/2014/main" id="{E5DDD2FC-C569-47FC-B7FD-C77A08554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62" y="7049181"/>
            <a:ext cx="24415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6">
            <a:extLst>
              <a:ext uri="{FF2B5EF4-FFF2-40B4-BE49-F238E27FC236}">
                <a16:creationId xmlns:a16="http://schemas.microsoft.com/office/drawing/2014/main" id="{65E26B3F-9A44-42AB-9BDD-F1200FAA7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5771" y="9561780"/>
            <a:ext cx="3551958" cy="461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91430" tIns="45715" rIns="91430" bIns="45715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de-DE" altLang="de-DE" sz="1200" dirty="0">
                <a:latin typeface="Fira Sans Light" charset="0"/>
                <a:ea typeface="Fira Sans Light" charset="0"/>
                <a:cs typeface="Fira Sans Light" charset="0"/>
              </a:rPr>
              <a:t>Gesellschaft für Informatik e.V. (GI)</a:t>
            </a:r>
            <a:br>
              <a:rPr lang="de-DE" altLang="de-DE" sz="1200" dirty="0">
                <a:latin typeface="Fira Sans Light" charset="0"/>
                <a:ea typeface="Fira Sans Light" charset="0"/>
                <a:cs typeface="Fira Sans Light" charset="0"/>
              </a:rPr>
            </a:br>
            <a:r>
              <a:rPr lang="de-DE" altLang="de-DE" sz="1200" dirty="0">
                <a:latin typeface="Fira Sans Light" charset="0"/>
                <a:ea typeface="Fira Sans Light" charset="0"/>
                <a:cs typeface="Fira Sans Light" charset="0"/>
              </a:rPr>
              <a:t>Wissenschaftszentrum, Ahrstraße 45, 53175 Bonn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577" y="8559784"/>
            <a:ext cx="2464846" cy="87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52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81</Words>
  <Application>Microsoft Office PowerPoint</Application>
  <PresentationFormat>Benutzerdefiniert</PresentationFormat>
  <Paragraphs>12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Fira Sans Light</vt:lpstr>
      <vt:lpstr>Office</vt:lpstr>
      <vt:lpstr>PowerPoint-Präsentation</vt:lpstr>
    </vt:vector>
  </TitlesOfParts>
  <Company>Gesellschaft für Informatik e.V.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richter</dc:creator>
  <cp:lastModifiedBy>Ludger Porada</cp:lastModifiedBy>
  <cp:revision>5</cp:revision>
  <dcterms:created xsi:type="dcterms:W3CDTF">2018-12-10T15:56:15Z</dcterms:created>
  <dcterms:modified xsi:type="dcterms:W3CDTF">2025-01-22T12:58:38Z</dcterms:modified>
</cp:coreProperties>
</file>